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Override PartName="/ppt/slides/slide5.xml" ContentType="application/vnd.openxmlformats-officedocument.presentationml.slide+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slides/slide34.xml" ContentType="application/vnd.openxmlformats-officedocument.presentationml.slide+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slides/slide22.xml" ContentType="application/vnd.openxmlformats-officedocument.presentationml.slide+xml"/>
  <Override PartName="/ppt/slides/slide3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notesSlides/notesSlide13.xml" ContentType="application/vnd.openxmlformats-officedocument.presentationml.notesSlide+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slides/slide31.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notesSlides/notesSlide8.xml" ContentType="application/vnd.openxmlformats-officedocument.presentationml.notesSlide+xml"/>
  <Override PartName="/ppt/slides/slide4.xml" ContentType="application/vnd.openxmlformats-officedocument.presentationml.slide+xml"/>
  <Override PartName="/ppt/slides/slide29.xml" ContentType="application/vnd.openxmlformats-officedocument.presentationml.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trictFirstAndLastChars="0" saveSubsetFonts="1" autoCompressPictures="0">
  <p:sldMasterIdLst>
    <p:sldMasterId id="2147483650" r:id="rId1"/>
  </p:sldMasterIdLst>
  <p:notesMasterIdLst>
    <p:notesMasterId r:id="rId38"/>
  </p:notesMasterIdLst>
  <p:handoutMasterIdLst>
    <p:handoutMasterId r:id="rId3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Helvetica" charset="0"/>
        <a:ea typeface="+mn-ea"/>
        <a:cs typeface="+mn-cs"/>
      </a:defRPr>
    </a:lvl1pPr>
    <a:lvl2pPr marL="457200" algn="l" rtl="0" eaLnBrk="0" fontAlgn="base" hangingPunct="0">
      <a:spcBef>
        <a:spcPct val="0"/>
      </a:spcBef>
      <a:spcAft>
        <a:spcPct val="0"/>
      </a:spcAft>
      <a:defRPr sz="2400" kern="1200">
        <a:solidFill>
          <a:schemeClr val="tx1"/>
        </a:solidFill>
        <a:latin typeface="Helvetica" charset="0"/>
        <a:ea typeface="+mn-ea"/>
        <a:cs typeface="+mn-cs"/>
      </a:defRPr>
    </a:lvl2pPr>
    <a:lvl3pPr marL="914400" algn="l" rtl="0" eaLnBrk="0" fontAlgn="base" hangingPunct="0">
      <a:spcBef>
        <a:spcPct val="0"/>
      </a:spcBef>
      <a:spcAft>
        <a:spcPct val="0"/>
      </a:spcAft>
      <a:defRPr sz="2400" kern="1200">
        <a:solidFill>
          <a:schemeClr val="tx1"/>
        </a:solidFill>
        <a:latin typeface="Helvetica" charset="0"/>
        <a:ea typeface="+mn-ea"/>
        <a:cs typeface="+mn-cs"/>
      </a:defRPr>
    </a:lvl3pPr>
    <a:lvl4pPr marL="1371600" algn="l" rtl="0" eaLnBrk="0" fontAlgn="base" hangingPunct="0">
      <a:spcBef>
        <a:spcPct val="0"/>
      </a:spcBef>
      <a:spcAft>
        <a:spcPct val="0"/>
      </a:spcAft>
      <a:defRPr sz="2400" kern="1200">
        <a:solidFill>
          <a:schemeClr val="tx1"/>
        </a:solidFill>
        <a:latin typeface="Helvetica" charset="0"/>
        <a:ea typeface="+mn-ea"/>
        <a:cs typeface="+mn-cs"/>
      </a:defRPr>
    </a:lvl4pPr>
    <a:lvl5pPr marL="1828800" algn="l" rtl="0" eaLnBrk="0" fontAlgn="base" hangingPunct="0">
      <a:spcBef>
        <a:spcPct val="0"/>
      </a:spcBef>
      <a:spcAft>
        <a:spcPct val="0"/>
      </a:spcAft>
      <a:defRPr sz="2400" kern="1200">
        <a:solidFill>
          <a:schemeClr val="tx1"/>
        </a:solidFill>
        <a:latin typeface="Helvetica" charset="0"/>
        <a:ea typeface="+mn-ea"/>
        <a:cs typeface="+mn-cs"/>
      </a:defRPr>
    </a:lvl5pPr>
    <a:lvl6pPr marL="2286000" algn="l" defTabSz="457200" rtl="0" eaLnBrk="1" latinLnBrk="0" hangingPunct="1">
      <a:defRPr sz="2400" kern="1200">
        <a:solidFill>
          <a:schemeClr val="tx1"/>
        </a:solidFill>
        <a:latin typeface="Helvetica" charset="0"/>
        <a:ea typeface="+mn-ea"/>
        <a:cs typeface="+mn-cs"/>
      </a:defRPr>
    </a:lvl6pPr>
    <a:lvl7pPr marL="2743200" algn="l" defTabSz="457200" rtl="0" eaLnBrk="1" latinLnBrk="0" hangingPunct="1">
      <a:defRPr sz="2400" kern="1200">
        <a:solidFill>
          <a:schemeClr val="tx1"/>
        </a:solidFill>
        <a:latin typeface="Helvetica" charset="0"/>
        <a:ea typeface="+mn-ea"/>
        <a:cs typeface="+mn-cs"/>
      </a:defRPr>
    </a:lvl7pPr>
    <a:lvl8pPr marL="3200400" algn="l" defTabSz="457200" rtl="0" eaLnBrk="1" latinLnBrk="0" hangingPunct="1">
      <a:defRPr sz="2400" kern="1200">
        <a:solidFill>
          <a:schemeClr val="tx1"/>
        </a:solidFill>
        <a:latin typeface="Helvetica" charset="0"/>
        <a:ea typeface="+mn-ea"/>
        <a:cs typeface="+mn-cs"/>
      </a:defRPr>
    </a:lvl8pPr>
    <a:lvl9pPr marL="3657600" algn="l" defTabSz="457200" rtl="0" eaLnBrk="1" latinLnBrk="0" hangingPunct="1">
      <a:defRPr sz="2400" kern="1200">
        <a:solidFill>
          <a:schemeClr val="tx1"/>
        </a:solidFill>
        <a:latin typeface="Helvetic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C1DEFA"/>
    <a:srgbClr val="A7A7A7"/>
    <a:srgbClr val="D3D3D3"/>
    <a:srgbClr val="7F0101"/>
    <a:srgbClr val="60BDC4"/>
    <a:srgbClr val="B4CFDC"/>
    <a:srgbClr val="C9D4DC"/>
    <a:srgbClr val="FEFFC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15620"/>
    <p:restoredTop sz="94660"/>
  </p:normalViewPr>
  <p:slideViewPr>
    <p:cSldViewPr>
      <p:cViewPr varScale="1">
        <p:scale>
          <a:sx n="143" d="100"/>
          <a:sy n="143" d="100"/>
        </p:scale>
        <p:origin x="-135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15176"/>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handoutMaster" Target="handoutMasters/handout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05" charset="0"/>
              </a:defRPr>
            </a:lvl1pPr>
          </a:lstStyle>
          <a:p>
            <a:pPr>
              <a:defRPr/>
            </a:pPr>
            <a:endParaRPr 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05" charset="0"/>
              </a:defRPr>
            </a:lvl1pPr>
          </a:lstStyle>
          <a:p>
            <a:pPr>
              <a:defRPr/>
            </a:pPr>
            <a:endParaRPr 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05" charset="0"/>
              </a:defRPr>
            </a:lvl1pPr>
          </a:lstStyle>
          <a:p>
            <a:pPr>
              <a:defRPr/>
            </a:pPr>
            <a:endParaRPr 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itchFamily="-105" charset="0"/>
              </a:defRPr>
            </a:lvl1pPr>
          </a:lstStyle>
          <a:p>
            <a:pPr>
              <a:defRPr/>
            </a:pPr>
            <a:fld id="{C682E04D-6B02-4140-9B29-A1CDF9546B7C}"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05" charset="0"/>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05" charset="0"/>
              </a:defRPr>
            </a:lvl1pPr>
          </a:lstStyle>
          <a:p>
            <a:pPr>
              <a:defRPr/>
            </a:pPr>
            <a:endParaRPr lang="en-US"/>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05" charset="0"/>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itchFamily="-105" charset="0"/>
              </a:defRPr>
            </a:lvl1pPr>
          </a:lstStyle>
          <a:p>
            <a:pPr>
              <a:defRPr/>
            </a:pPr>
            <a:fld id="{177225EE-8AAA-0C4C-8D0D-76D6379788DE}"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2"/>
          <p:cNvSpPr>
            <a:spLocks noGrp="1" noRot="1" noChangeAspect="1" noChangeArrowheads="1"/>
          </p:cNvSpPr>
          <p:nvPr>
            <p:ph type="sldImg"/>
          </p:nvPr>
        </p:nvSpPr>
        <p:spPr>
          <a:solidFill>
            <a:srgbClr val="FFFFFF"/>
          </a:solidFill>
          <a:ln/>
        </p:spPr>
      </p:sp>
      <p:sp>
        <p:nvSpPr>
          <p:cNvPr id="10243"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2"/>
          <p:cNvSpPr>
            <a:spLocks noGrp="1" noRot="1" noChangeAspect="1" noChangeArrowheads="1"/>
          </p:cNvSpPr>
          <p:nvPr>
            <p:ph type="sldImg"/>
          </p:nvPr>
        </p:nvSpPr>
        <p:spPr>
          <a:solidFill>
            <a:srgbClr val="FFFFFF"/>
          </a:solidFill>
          <a:ln/>
        </p:spPr>
      </p:sp>
      <p:sp>
        <p:nvSpPr>
          <p:cNvPr id="46083"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Rot="1" noChangeAspect="1" noChangeArrowheads="1"/>
          </p:cNvSpPr>
          <p:nvPr>
            <p:ph type="sldImg"/>
          </p:nvPr>
        </p:nvSpPr>
        <p:spPr>
          <a:solidFill>
            <a:srgbClr val="FFFFFF"/>
          </a:solidFill>
          <a:ln/>
        </p:spPr>
      </p:sp>
      <p:sp>
        <p:nvSpPr>
          <p:cNvPr id="51203"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r>
              <a:rPr lang="en-US"/>
              <a:t>UML Distilled p 55</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186" name="Rectangle 2"/>
          <p:cNvSpPr>
            <a:spLocks noGrp="1" noRot="1" noChangeAspect="1" noChangeArrowheads="1"/>
          </p:cNvSpPr>
          <p:nvPr>
            <p:ph type="sldImg"/>
          </p:nvPr>
        </p:nvSpPr>
        <p:spPr>
          <a:solidFill>
            <a:srgbClr val="FFFFFF"/>
          </a:solidFill>
          <a:ln/>
        </p:spPr>
      </p:sp>
      <p:sp>
        <p:nvSpPr>
          <p:cNvPr id="9318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Rectangle 2"/>
          <p:cNvSpPr>
            <a:spLocks noGrp="1" noRot="1" noChangeAspect="1" noChangeArrowheads="1"/>
          </p:cNvSpPr>
          <p:nvPr>
            <p:ph type="sldImg"/>
          </p:nvPr>
        </p:nvSpPr>
        <p:spPr>
          <a:solidFill>
            <a:srgbClr val="FFFFFF"/>
          </a:solidFill>
          <a:ln/>
        </p:spPr>
      </p:sp>
      <p:sp>
        <p:nvSpPr>
          <p:cNvPr id="12291"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Rot="1" noChangeAspect="1" noChangeArrowheads="1"/>
          </p:cNvSpPr>
          <p:nvPr>
            <p:ph type="sldImg"/>
          </p:nvPr>
        </p:nvSpPr>
        <p:spPr>
          <a:solidFill>
            <a:srgbClr val="FFFFFF"/>
          </a:solidFill>
          <a:ln/>
        </p:spPr>
      </p:sp>
      <p:sp>
        <p:nvSpPr>
          <p:cNvPr id="15363"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r>
              <a:rPr lang="en-US"/>
              <a:t>P 9, 21</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Rot="1" noChangeAspect="1" noChangeArrowheads="1"/>
          </p:cNvSpPr>
          <p:nvPr>
            <p:ph type="sldImg"/>
          </p:nvPr>
        </p:nvSpPr>
        <p:spPr>
          <a:solidFill>
            <a:srgbClr val="FFFFFF"/>
          </a:solidFill>
          <a:ln/>
        </p:spPr>
      </p:sp>
      <p:sp>
        <p:nvSpPr>
          <p:cNvPr id="20483"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1026"/>
          <p:cNvSpPr>
            <a:spLocks noGrp="1" noRot="1" noChangeAspect="1" noChangeArrowheads="1" noTextEdit="1"/>
          </p:cNvSpPr>
          <p:nvPr>
            <p:ph type="sldImg"/>
          </p:nvPr>
        </p:nvSpPr>
        <p:spPr>
          <a:ln/>
        </p:spPr>
      </p:sp>
      <p:sp>
        <p:nvSpPr>
          <p:cNvPr id="24579" name="Rectangle 1027"/>
          <p:cNvSpPr>
            <a:spLocks noGrp="1" noChangeArrowheads="1"/>
          </p:cNvSpPr>
          <p:nvPr>
            <p:ph type="body" idx="1"/>
          </p:nvPr>
        </p:nvSpPr>
        <p:spPr>
          <a:noFill/>
          <a:ln/>
        </p:spPr>
        <p:txBody>
          <a:bodyPr/>
          <a:lstStyle/>
          <a:p>
            <a:r>
              <a:rPr lang="en-US"/>
              <a:t>UML Distilled p 105</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Rot="1" noChangeAspect="1" noChangeArrowheads="1"/>
          </p:cNvSpPr>
          <p:nvPr>
            <p:ph type="sldImg"/>
          </p:nvPr>
        </p:nvSpPr>
        <p:spPr>
          <a:solidFill>
            <a:srgbClr val="FFFFFF"/>
          </a:solidFill>
          <a:ln/>
        </p:spPr>
      </p:sp>
      <p:sp>
        <p:nvSpPr>
          <p:cNvPr id="27651"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2"/>
          <p:cNvSpPr>
            <a:spLocks noGrp="1" noRot="1" noChangeAspect="1" noChangeArrowheads="1"/>
          </p:cNvSpPr>
          <p:nvPr>
            <p:ph type="sldImg"/>
          </p:nvPr>
        </p:nvSpPr>
        <p:spPr>
          <a:solidFill>
            <a:srgbClr val="FFFFFF"/>
          </a:solidFill>
          <a:ln/>
        </p:spPr>
      </p:sp>
      <p:sp>
        <p:nvSpPr>
          <p:cNvPr id="32771"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2"/>
          <p:cNvSpPr>
            <a:spLocks noGrp="1" noRot="1" noChangeAspect="1" noChangeArrowheads="1"/>
          </p:cNvSpPr>
          <p:nvPr>
            <p:ph type="sldImg"/>
          </p:nvPr>
        </p:nvSpPr>
        <p:spPr>
          <a:solidFill>
            <a:srgbClr val="FFFFFF"/>
          </a:solidFill>
          <a:ln/>
        </p:spPr>
      </p:sp>
      <p:sp>
        <p:nvSpPr>
          <p:cNvPr id="40963"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107950"/>
            <a:ext cx="7305675" cy="6640513"/>
          </a:xfrm>
          <a:prstGeom prst="rect">
            <a:avLst/>
          </a:prstGeom>
          <a:solidFill>
            <a:srgbClr val="E1EBF5"/>
          </a:solidFill>
          <a:ln w="9525">
            <a:noFill/>
            <a:miter lim="800000"/>
            <a:headEnd/>
            <a:tailEnd/>
          </a:ln>
          <a:effectLst/>
        </p:spPr>
        <p:txBody>
          <a:bodyPr wrap="none" anchor="ctr">
            <a:prstTxWarp prst="textNoShape">
              <a:avLst/>
            </a:prstTxWarp>
          </a:bodyPr>
          <a:lstStyle/>
          <a:p>
            <a:pPr>
              <a:defRPr/>
            </a:pPr>
            <a:endParaRPr lang="en-US">
              <a:latin typeface="Helvetica" pitchFamily="-105" charset="0"/>
            </a:endParaRPr>
          </a:p>
        </p:txBody>
      </p:sp>
      <p:sp>
        <p:nvSpPr>
          <p:cNvPr id="5" name="Rectangle 11"/>
          <p:cNvSpPr>
            <a:spLocks noChangeArrowheads="1"/>
          </p:cNvSpPr>
          <p:nvPr userDrawn="1"/>
        </p:nvSpPr>
        <p:spPr bwMode="auto">
          <a:xfrm>
            <a:off x="0" y="1447800"/>
            <a:ext cx="7315200" cy="5029200"/>
          </a:xfrm>
          <a:prstGeom prst="rect">
            <a:avLst/>
          </a:prstGeom>
          <a:solidFill>
            <a:srgbClr val="9CBDDE"/>
          </a:solidFill>
          <a:ln w="9525">
            <a:noFill/>
            <a:miter lim="800000"/>
            <a:headEnd/>
            <a:tailEnd/>
          </a:ln>
          <a:effectLst/>
        </p:spPr>
        <p:txBody>
          <a:bodyPr wrap="none" anchor="ctr">
            <a:prstTxWarp prst="textNoShape">
              <a:avLst/>
            </a:prstTxWarp>
          </a:bodyPr>
          <a:lstStyle/>
          <a:p>
            <a:pPr algn="ctr">
              <a:defRPr/>
            </a:pPr>
            <a:endParaRPr lang="de-DE">
              <a:latin typeface="Times" pitchFamily="-105" charset="0"/>
            </a:endParaRPr>
          </a:p>
        </p:txBody>
      </p:sp>
      <p:sp>
        <p:nvSpPr>
          <p:cNvPr id="6" name="Rectangle 2"/>
          <p:cNvSpPr>
            <a:spLocks noChangeArrowheads="1"/>
          </p:cNvSpPr>
          <p:nvPr/>
        </p:nvSpPr>
        <p:spPr bwMode="auto">
          <a:xfrm>
            <a:off x="7305675" y="1447800"/>
            <a:ext cx="1835150" cy="5029200"/>
          </a:xfrm>
          <a:prstGeom prst="rect">
            <a:avLst/>
          </a:prstGeom>
          <a:solidFill>
            <a:srgbClr val="B3CCE6"/>
          </a:solidFill>
          <a:ln w="9525">
            <a:noFill/>
            <a:miter lim="800000"/>
            <a:headEnd/>
            <a:tailEnd/>
          </a:ln>
          <a:effectLst/>
        </p:spPr>
        <p:txBody>
          <a:bodyPr wrap="none" anchor="ctr">
            <a:prstTxWarp prst="textNoShape">
              <a:avLst/>
            </a:prstTxWarp>
          </a:bodyPr>
          <a:lstStyle/>
          <a:p>
            <a:pPr algn="ctr">
              <a:defRPr/>
            </a:pPr>
            <a:endParaRPr lang="de-DE">
              <a:solidFill>
                <a:srgbClr val="BED3EA"/>
              </a:solidFill>
              <a:latin typeface="Times" pitchFamily="-105" charset="0"/>
            </a:endParaRPr>
          </a:p>
        </p:txBody>
      </p:sp>
      <p:pic>
        <p:nvPicPr>
          <p:cNvPr id="7" name="Picture 10"/>
          <p:cNvPicPr>
            <a:picLocks noChangeAspect="1" noChangeArrowheads="1"/>
          </p:cNvPicPr>
          <p:nvPr/>
        </p:nvPicPr>
        <p:blipFill>
          <a:blip r:embed="rId2"/>
          <a:srcRect/>
          <a:stretch>
            <a:fillRect/>
          </a:stretch>
        </p:blipFill>
        <p:spPr bwMode="auto">
          <a:xfrm>
            <a:off x="7737475" y="107950"/>
            <a:ext cx="1306513" cy="1006475"/>
          </a:xfrm>
          <a:prstGeom prst="rect">
            <a:avLst/>
          </a:prstGeom>
          <a:noFill/>
          <a:ln w="9525">
            <a:noFill/>
            <a:miter lim="800000"/>
            <a:headEnd/>
            <a:tailEnd/>
          </a:ln>
        </p:spPr>
      </p:pic>
      <p:sp>
        <p:nvSpPr>
          <p:cNvPr id="218117" name="Rectangle 5"/>
          <p:cNvSpPr>
            <a:spLocks noGrp="1" noChangeArrowheads="1"/>
          </p:cNvSpPr>
          <p:nvPr>
            <p:ph type="ctrTitle"/>
          </p:nvPr>
        </p:nvSpPr>
        <p:spPr>
          <a:xfrm>
            <a:off x="539750" y="1654175"/>
            <a:ext cx="6621463" cy="1143000"/>
          </a:xfrm>
        </p:spPr>
        <p:txBody>
          <a:bodyPr/>
          <a:lstStyle>
            <a:lvl1pPr>
              <a:defRPr>
                <a:solidFill>
                  <a:srgbClr val="550F85"/>
                </a:solidFill>
              </a:defRPr>
            </a:lvl1pPr>
          </a:lstStyle>
          <a:p>
            <a:r>
              <a:rPr lang="de-CH"/>
              <a:t>Click to edit Master title style</a:t>
            </a:r>
          </a:p>
        </p:txBody>
      </p:sp>
      <p:sp>
        <p:nvSpPr>
          <p:cNvPr id="218118" name="Rectangle 6"/>
          <p:cNvSpPr>
            <a:spLocks noGrp="1" noChangeArrowheads="1"/>
          </p:cNvSpPr>
          <p:nvPr>
            <p:ph type="subTitle" idx="1"/>
          </p:nvPr>
        </p:nvSpPr>
        <p:spPr>
          <a:xfrm>
            <a:off x="539750" y="3022600"/>
            <a:ext cx="6621463" cy="1752600"/>
          </a:xfrm>
        </p:spPr>
        <p:txBody>
          <a:bodyPr anchor="t"/>
          <a:lstStyle>
            <a:lvl1pPr marL="0" indent="0">
              <a:buFontTx/>
              <a:buNone/>
              <a:defRPr/>
            </a:lvl1pPr>
          </a:lstStyle>
          <a:p>
            <a:r>
              <a:rPr lang="de-CH"/>
              <a:t>Click to edit Master subtitle style</a:t>
            </a:r>
          </a:p>
        </p:txBody>
      </p:sp>
      <p:sp>
        <p:nvSpPr>
          <p:cNvPr id="8" name="Rectangle 7"/>
          <p:cNvSpPr>
            <a:spLocks noGrp="1" noChangeArrowheads="1"/>
          </p:cNvSpPr>
          <p:nvPr>
            <p:ph type="dt" sz="half" idx="10"/>
          </p:nvPr>
        </p:nvSpPr>
        <p:spPr>
          <a:xfrm>
            <a:off x="539750" y="6548438"/>
            <a:ext cx="2889250" cy="252412"/>
          </a:xfrm>
        </p:spPr>
        <p:txBody>
          <a:bodyPr wrap="none"/>
          <a:lstStyle>
            <a:lvl1pPr>
              <a:defRPr>
                <a:solidFill>
                  <a:schemeClr val="tx1"/>
                </a:solidFill>
              </a:defRPr>
            </a:lvl1pPr>
          </a:lstStyle>
          <a:p>
            <a:pPr>
              <a:defRPr/>
            </a:pPr>
            <a:r>
              <a:rPr lang="en-US"/>
              <a:t>© Oscar Nierstrasz</a:t>
            </a:r>
            <a:endParaRPr lang="de-CH"/>
          </a:p>
        </p:txBody>
      </p:sp>
      <p:sp>
        <p:nvSpPr>
          <p:cNvPr id="9" name="Rectangle 8"/>
          <p:cNvSpPr>
            <a:spLocks noGrp="1" noChangeArrowheads="1"/>
          </p:cNvSpPr>
          <p:nvPr>
            <p:ph type="ftr" sz="quarter" idx="11"/>
          </p:nvPr>
        </p:nvSpPr>
        <p:spPr>
          <a:xfrm>
            <a:off x="107950" y="179388"/>
            <a:ext cx="4464050" cy="252412"/>
          </a:xfrm>
        </p:spPr>
        <p:txBody>
          <a:bodyPr wrap="square"/>
          <a:lstStyle>
            <a:lvl1pPr>
              <a:defRPr>
                <a:solidFill>
                  <a:schemeClr val="tx1"/>
                </a:solidFill>
              </a:defRPr>
            </a:lvl1pPr>
          </a:lstStyle>
          <a:p>
            <a:pPr>
              <a:defRPr/>
            </a:pPr>
            <a:r>
              <a:rPr lang="en-US"/>
              <a:t>LECTURE TITLE</a:t>
            </a:r>
            <a:endParaRPr lang="de-CH"/>
          </a:p>
        </p:txBody>
      </p:sp>
      <p:sp>
        <p:nvSpPr>
          <p:cNvPr id="10" name="Rectangle 9"/>
          <p:cNvSpPr>
            <a:spLocks noGrp="1" noChangeArrowheads="1"/>
          </p:cNvSpPr>
          <p:nvPr>
            <p:ph type="sldNum" sz="quarter" idx="12"/>
          </p:nvPr>
        </p:nvSpPr>
        <p:spPr>
          <a:xfrm>
            <a:off x="8743950" y="6548438"/>
            <a:ext cx="360363" cy="215900"/>
          </a:xfrm>
        </p:spPr>
        <p:txBody>
          <a:bodyPr/>
          <a:lstStyle>
            <a:lvl1pPr>
              <a:defRPr>
                <a:solidFill>
                  <a:schemeClr val="tx1"/>
                </a:solidFill>
              </a:defRPr>
            </a:lvl1pPr>
          </a:lstStyle>
          <a:p>
            <a:pPr>
              <a:defRPr/>
            </a:pPr>
            <a:fld id="{8D35DD6E-CE9F-A648-BA01-333CED950A2F}" type="slidenum">
              <a:rPr lang="de-CH"/>
              <a:pPr>
                <a:defRPr/>
              </a:pPr>
              <a:t>‹#›</a:t>
            </a:fld>
            <a:endParaRPr lang="de-CH" sz="1400">
              <a:latin typeface="Times" pitchFamily="-105"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5" name="Rectangle 7"/>
          <p:cNvSpPr>
            <a:spLocks noGrp="1" noChangeArrowheads="1"/>
          </p:cNvSpPr>
          <p:nvPr>
            <p:ph type="ftr" sz="quarter" idx="11"/>
          </p:nvPr>
        </p:nvSpPr>
        <p:spPr>
          <a:ln/>
        </p:spPr>
        <p:txBody>
          <a:bodyPr/>
          <a:lstStyle>
            <a:lvl1pPr>
              <a:defRPr/>
            </a:lvl1pPr>
          </a:lstStyle>
          <a:p>
            <a:pPr>
              <a:defRPr/>
            </a:pPr>
            <a:r>
              <a:rPr lang="en-US"/>
              <a:t>LECTURE TITLE</a:t>
            </a:r>
            <a:endParaRPr lang="de-CH"/>
          </a:p>
        </p:txBody>
      </p:sp>
      <p:sp>
        <p:nvSpPr>
          <p:cNvPr id="6" name="Rectangle 8"/>
          <p:cNvSpPr>
            <a:spLocks noGrp="1" noChangeArrowheads="1"/>
          </p:cNvSpPr>
          <p:nvPr>
            <p:ph type="sldNum" sz="quarter" idx="12"/>
          </p:nvPr>
        </p:nvSpPr>
        <p:spPr>
          <a:ln/>
        </p:spPr>
        <p:txBody>
          <a:bodyPr/>
          <a:lstStyle>
            <a:lvl1pPr>
              <a:defRPr/>
            </a:lvl1pPr>
          </a:lstStyle>
          <a:p>
            <a:pPr>
              <a:defRPr/>
            </a:pPr>
            <a:fld id="{975B9633-C068-5342-855F-95587EB55B82}" type="slidenum">
              <a:rPr lang="de-CH"/>
              <a:pPr>
                <a:defRPr/>
              </a:pPr>
              <a:t>‹#›</a:t>
            </a:fld>
            <a:endParaRPr lang="de-CH" sz="1400">
              <a:solidFill>
                <a:srgbClr val="7E7E7E"/>
              </a:solidFill>
              <a:latin typeface="Times" pitchFamily="-105"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654175"/>
            <a:ext cx="395922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1375" y="1654175"/>
            <a:ext cx="395922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6" name="Rectangle 7"/>
          <p:cNvSpPr>
            <a:spLocks noGrp="1" noChangeArrowheads="1"/>
          </p:cNvSpPr>
          <p:nvPr>
            <p:ph type="ftr" sz="quarter" idx="11"/>
          </p:nvPr>
        </p:nvSpPr>
        <p:spPr>
          <a:ln/>
        </p:spPr>
        <p:txBody>
          <a:bodyPr/>
          <a:lstStyle>
            <a:lvl1pPr>
              <a:defRPr/>
            </a:lvl1pPr>
          </a:lstStyle>
          <a:p>
            <a:pPr>
              <a:defRPr/>
            </a:pPr>
            <a:r>
              <a:rPr lang="en-US"/>
              <a:t>LECTURE TITLE</a:t>
            </a:r>
            <a:endParaRPr lang="de-CH"/>
          </a:p>
        </p:txBody>
      </p:sp>
      <p:sp>
        <p:nvSpPr>
          <p:cNvPr id="7" name="Rectangle 8"/>
          <p:cNvSpPr>
            <a:spLocks noGrp="1" noChangeArrowheads="1"/>
          </p:cNvSpPr>
          <p:nvPr>
            <p:ph type="sldNum" sz="quarter" idx="12"/>
          </p:nvPr>
        </p:nvSpPr>
        <p:spPr>
          <a:ln/>
        </p:spPr>
        <p:txBody>
          <a:bodyPr/>
          <a:lstStyle>
            <a:lvl1pPr>
              <a:defRPr/>
            </a:lvl1pPr>
          </a:lstStyle>
          <a:p>
            <a:pPr>
              <a:defRPr/>
            </a:pPr>
            <a:fld id="{5AFBD63E-1B52-3049-971E-A330E9836032}" type="slidenum">
              <a:rPr lang="de-CH"/>
              <a:pPr>
                <a:defRPr/>
              </a:pPr>
              <a:t>‹#›</a:t>
            </a:fld>
            <a:endParaRPr lang="de-CH" sz="1400">
              <a:solidFill>
                <a:srgbClr val="7E7E7E"/>
              </a:solidFill>
              <a:latin typeface="Times" pitchFamily="-105"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4" name="Rectangle 7"/>
          <p:cNvSpPr>
            <a:spLocks noGrp="1" noChangeArrowheads="1"/>
          </p:cNvSpPr>
          <p:nvPr>
            <p:ph type="ftr" sz="quarter" idx="11"/>
          </p:nvPr>
        </p:nvSpPr>
        <p:spPr>
          <a:ln/>
        </p:spPr>
        <p:txBody>
          <a:bodyPr/>
          <a:lstStyle>
            <a:lvl1pPr>
              <a:defRPr/>
            </a:lvl1pPr>
          </a:lstStyle>
          <a:p>
            <a:pPr>
              <a:defRPr/>
            </a:pPr>
            <a:r>
              <a:rPr lang="en-US"/>
              <a:t>LECTURE TITLE</a:t>
            </a:r>
            <a:endParaRPr lang="de-CH"/>
          </a:p>
        </p:txBody>
      </p:sp>
      <p:sp>
        <p:nvSpPr>
          <p:cNvPr id="5" name="Rectangle 8"/>
          <p:cNvSpPr>
            <a:spLocks noGrp="1" noChangeArrowheads="1"/>
          </p:cNvSpPr>
          <p:nvPr>
            <p:ph type="sldNum" sz="quarter" idx="12"/>
          </p:nvPr>
        </p:nvSpPr>
        <p:spPr>
          <a:ln/>
        </p:spPr>
        <p:txBody>
          <a:bodyPr/>
          <a:lstStyle>
            <a:lvl1pPr>
              <a:defRPr/>
            </a:lvl1pPr>
          </a:lstStyle>
          <a:p>
            <a:pPr>
              <a:defRPr/>
            </a:pPr>
            <a:fld id="{9656506A-5A39-1E4D-84CC-401730742303}" type="slidenum">
              <a:rPr lang="de-CH"/>
              <a:pPr>
                <a:defRPr/>
              </a:pPr>
              <a:t>‹#›</a:t>
            </a:fld>
            <a:endParaRPr lang="de-CH" sz="1400">
              <a:solidFill>
                <a:srgbClr val="7E7E7E"/>
              </a:solidFill>
              <a:latin typeface="Times" pitchFamily="-105"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3" name="Rectangle 7"/>
          <p:cNvSpPr>
            <a:spLocks noGrp="1" noChangeArrowheads="1"/>
          </p:cNvSpPr>
          <p:nvPr>
            <p:ph type="ftr" sz="quarter" idx="11"/>
          </p:nvPr>
        </p:nvSpPr>
        <p:spPr>
          <a:ln/>
        </p:spPr>
        <p:txBody>
          <a:bodyPr/>
          <a:lstStyle>
            <a:lvl1pPr>
              <a:defRPr/>
            </a:lvl1pPr>
          </a:lstStyle>
          <a:p>
            <a:pPr>
              <a:defRPr/>
            </a:pPr>
            <a:r>
              <a:rPr lang="en-US"/>
              <a:t>LECTURE TITLE</a:t>
            </a:r>
            <a:endParaRPr lang="de-CH"/>
          </a:p>
        </p:txBody>
      </p:sp>
      <p:sp>
        <p:nvSpPr>
          <p:cNvPr id="4" name="Rectangle 8"/>
          <p:cNvSpPr>
            <a:spLocks noGrp="1" noChangeArrowheads="1"/>
          </p:cNvSpPr>
          <p:nvPr>
            <p:ph type="sldNum" sz="quarter" idx="12"/>
          </p:nvPr>
        </p:nvSpPr>
        <p:spPr>
          <a:ln/>
        </p:spPr>
        <p:txBody>
          <a:bodyPr/>
          <a:lstStyle>
            <a:lvl1pPr>
              <a:defRPr/>
            </a:lvl1pPr>
          </a:lstStyle>
          <a:p>
            <a:pPr>
              <a:defRPr/>
            </a:pPr>
            <a:fld id="{A39DAF93-9C7D-284C-8FBD-91762FDD9552}" type="slidenum">
              <a:rPr lang="de-CH"/>
              <a:pPr>
                <a:defRPr/>
              </a:pPr>
              <a:t>‹#›</a:t>
            </a:fld>
            <a:endParaRPr lang="de-CH" sz="1400">
              <a:solidFill>
                <a:srgbClr val="7E7E7E"/>
              </a:solidFill>
              <a:latin typeface="Times" pitchFamily="-105"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17098" name="Rectangle 10"/>
          <p:cNvSpPr>
            <a:spLocks noChangeArrowheads="1"/>
          </p:cNvSpPr>
          <p:nvPr userDrawn="1"/>
        </p:nvSpPr>
        <p:spPr bwMode="auto">
          <a:xfrm>
            <a:off x="0" y="0"/>
            <a:ext cx="9144000" cy="1447800"/>
          </a:xfrm>
          <a:prstGeom prst="rect">
            <a:avLst/>
          </a:prstGeom>
          <a:solidFill>
            <a:srgbClr val="E1EBF5"/>
          </a:solidFill>
          <a:ln w="9525">
            <a:noFill/>
            <a:miter lim="800000"/>
            <a:headEnd/>
            <a:tailEnd/>
          </a:ln>
          <a:effectLst/>
        </p:spPr>
        <p:txBody>
          <a:bodyPr wrap="none" anchor="ctr">
            <a:prstTxWarp prst="textNoShape">
              <a:avLst/>
            </a:prstTxWarp>
          </a:bodyPr>
          <a:lstStyle/>
          <a:p>
            <a:pPr>
              <a:defRPr/>
            </a:pPr>
            <a:endParaRPr lang="en-US">
              <a:latin typeface="Helvetica" pitchFamily="-105" charset="0"/>
            </a:endParaRPr>
          </a:p>
        </p:txBody>
      </p:sp>
      <p:sp>
        <p:nvSpPr>
          <p:cNvPr id="217091" name="Rectangle 3"/>
          <p:cNvSpPr>
            <a:spLocks noChangeArrowheads="1"/>
          </p:cNvSpPr>
          <p:nvPr/>
        </p:nvSpPr>
        <p:spPr bwMode="auto">
          <a:xfrm>
            <a:off x="0" y="1438275"/>
            <a:ext cx="9144000" cy="85725"/>
          </a:xfrm>
          <a:prstGeom prst="rect">
            <a:avLst/>
          </a:prstGeom>
          <a:solidFill>
            <a:srgbClr val="9CBDDE"/>
          </a:solidFill>
          <a:ln w="9525">
            <a:noFill/>
            <a:miter lim="800000"/>
            <a:headEnd/>
            <a:tailEnd/>
          </a:ln>
          <a:effectLst/>
        </p:spPr>
        <p:txBody>
          <a:bodyPr wrap="none" anchor="ctr">
            <a:prstTxWarp prst="textNoShape">
              <a:avLst/>
            </a:prstTxWarp>
          </a:bodyPr>
          <a:lstStyle/>
          <a:p>
            <a:pPr algn="ctr">
              <a:defRPr/>
            </a:pPr>
            <a:endParaRPr lang="de-DE">
              <a:latin typeface="Times" pitchFamily="-105" charset="0"/>
            </a:endParaRPr>
          </a:p>
        </p:txBody>
      </p:sp>
      <p:sp>
        <p:nvSpPr>
          <p:cNvPr id="1028" name="Rectangle 4"/>
          <p:cNvSpPr>
            <a:spLocks noGrp="1" noChangeArrowheads="1"/>
          </p:cNvSpPr>
          <p:nvPr>
            <p:ph type="title"/>
          </p:nvPr>
        </p:nvSpPr>
        <p:spPr bwMode="auto">
          <a:xfrm>
            <a:off x="539750" y="554038"/>
            <a:ext cx="8070850" cy="8175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CH"/>
              <a:t>Click to edit Master title style</a:t>
            </a:r>
          </a:p>
        </p:txBody>
      </p:sp>
      <p:sp>
        <p:nvSpPr>
          <p:cNvPr id="1029" name="Rectangle 5"/>
          <p:cNvSpPr>
            <a:spLocks noGrp="1" noChangeArrowheads="1"/>
          </p:cNvSpPr>
          <p:nvPr>
            <p:ph type="body" idx="1"/>
          </p:nvPr>
        </p:nvSpPr>
        <p:spPr bwMode="auto">
          <a:xfrm>
            <a:off x="539750" y="1654175"/>
            <a:ext cx="8070850" cy="449897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de-CH"/>
              <a:t>Click to edit Master text styles</a:t>
            </a:r>
          </a:p>
          <a:p>
            <a:pPr lvl="1"/>
            <a:r>
              <a:rPr lang="de-CH"/>
              <a:t>Second level</a:t>
            </a:r>
          </a:p>
          <a:p>
            <a:pPr lvl="2"/>
            <a:r>
              <a:rPr lang="de-CH"/>
              <a:t>Third level</a:t>
            </a:r>
          </a:p>
          <a:p>
            <a:pPr lvl="3"/>
            <a:r>
              <a:rPr lang="de-CH"/>
              <a:t>Fourth level</a:t>
            </a:r>
          </a:p>
          <a:p>
            <a:pPr lvl="4"/>
            <a:r>
              <a:rPr lang="de-CH"/>
              <a:t>Fifth level</a:t>
            </a:r>
          </a:p>
        </p:txBody>
      </p:sp>
      <p:sp>
        <p:nvSpPr>
          <p:cNvPr id="217094" name="Rectangle 6"/>
          <p:cNvSpPr>
            <a:spLocks noGrp="1" noChangeArrowheads="1"/>
          </p:cNvSpPr>
          <p:nvPr>
            <p:ph type="dt" sz="half" idx="2"/>
          </p:nvPr>
        </p:nvSpPr>
        <p:spPr bwMode="auto">
          <a:xfrm>
            <a:off x="539750" y="6548438"/>
            <a:ext cx="381158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solidFill>
                  <a:srgbClr val="A7A7A7"/>
                </a:solidFill>
                <a:latin typeface="Helvetica" pitchFamily="-105" charset="0"/>
              </a:defRPr>
            </a:lvl1pPr>
          </a:lstStyle>
          <a:p>
            <a:pPr>
              <a:defRPr/>
            </a:pPr>
            <a:r>
              <a:rPr lang="en-US"/>
              <a:t>© Oscar Nierstrasz</a:t>
            </a:r>
            <a:endParaRPr lang="de-CH"/>
          </a:p>
        </p:txBody>
      </p:sp>
      <p:sp>
        <p:nvSpPr>
          <p:cNvPr id="217095" name="Rectangle 7"/>
          <p:cNvSpPr>
            <a:spLocks noGrp="1" noChangeArrowheads="1"/>
          </p:cNvSpPr>
          <p:nvPr>
            <p:ph type="ftr" sz="quarter" idx="3"/>
          </p:nvPr>
        </p:nvSpPr>
        <p:spPr bwMode="auto">
          <a:xfrm>
            <a:off x="107950" y="179388"/>
            <a:ext cx="5399088" cy="252412"/>
          </a:xfrm>
          <a:prstGeom prst="rect">
            <a:avLst/>
          </a:prstGeom>
          <a:noFill/>
          <a:ln w="9525">
            <a:noFill/>
            <a:miter lim="800000"/>
            <a:headEnd/>
            <a:tailEnd/>
          </a:ln>
          <a:effectLst/>
        </p:spPr>
        <p:txBody>
          <a:bodyPr vert="horz" wrap="none" lIns="0" tIns="0" rIns="0" bIns="0" numCol="1" anchor="t" anchorCtr="0" compatLnSpc="1">
            <a:prstTxWarp prst="textNoShape">
              <a:avLst/>
            </a:prstTxWarp>
          </a:bodyPr>
          <a:lstStyle>
            <a:lvl1pPr>
              <a:defRPr sz="1000">
                <a:solidFill>
                  <a:srgbClr val="A7A7A7"/>
                </a:solidFill>
                <a:latin typeface="Helvetica" pitchFamily="-105" charset="0"/>
              </a:defRPr>
            </a:lvl1pPr>
          </a:lstStyle>
          <a:p>
            <a:pPr>
              <a:defRPr/>
            </a:pPr>
            <a:r>
              <a:rPr lang="en-US"/>
              <a:t>LECTURE TITLE</a:t>
            </a:r>
            <a:endParaRPr lang="de-CH"/>
          </a:p>
        </p:txBody>
      </p:sp>
      <p:sp>
        <p:nvSpPr>
          <p:cNvPr id="217096" name="Rectangle 8"/>
          <p:cNvSpPr>
            <a:spLocks noGrp="1" noChangeArrowheads="1"/>
          </p:cNvSpPr>
          <p:nvPr>
            <p:ph type="sldNum" sz="quarter" idx="4"/>
          </p:nvPr>
        </p:nvSpPr>
        <p:spPr bwMode="auto">
          <a:xfrm>
            <a:off x="7543800" y="6553200"/>
            <a:ext cx="1350963" cy="17938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solidFill>
                  <a:srgbClr val="A7A7A7"/>
                </a:solidFill>
                <a:latin typeface="Helvetica" pitchFamily="-105" charset="0"/>
              </a:defRPr>
            </a:lvl1pPr>
          </a:lstStyle>
          <a:p>
            <a:pPr>
              <a:defRPr/>
            </a:pPr>
            <a:fld id="{52982CFC-0622-794E-BCF8-0445322A94A1}" type="slidenum">
              <a:rPr lang="de-CH"/>
              <a:pPr>
                <a:defRPr/>
              </a:pPr>
              <a:t>‹#›</a:t>
            </a:fld>
            <a:endParaRPr lang="de-CH" sz="1400">
              <a:solidFill>
                <a:srgbClr val="7E7E7E"/>
              </a:solidFill>
              <a:latin typeface="Times" pitchFamily="-105" charset="0"/>
            </a:endParaRPr>
          </a:p>
        </p:txBody>
      </p:sp>
    </p:spTree>
  </p:cSld>
  <p:clrMap bg1="lt1" tx1="dk1" bg2="lt2" tx2="dk2" accent1="accent1" accent2="accent2" accent3="accent3" accent4="accent4" accent5="accent5" accent6="accent6" hlink="hlink" folHlink="folHlink"/>
  <p:sldLayoutIdLst>
    <p:sldLayoutId id="2147483735" r:id="rId1"/>
    <p:sldLayoutId id="2147483731" r:id="rId2"/>
    <p:sldLayoutId id="2147483732" r:id="rId3"/>
    <p:sldLayoutId id="2147483733" r:id="rId4"/>
    <p:sldLayoutId id="2147483734" r:id="rId5"/>
  </p:sldLayoutIdLst>
  <p:hf hdr="0"/>
  <p:txStyles>
    <p:titleStyle>
      <a:lvl1pPr algn="l" rtl="0" eaLnBrk="0" fontAlgn="base" hangingPunct="0">
        <a:lnSpc>
          <a:spcPct val="90000"/>
        </a:lnSpc>
        <a:spcBef>
          <a:spcPct val="0"/>
        </a:spcBef>
        <a:spcAft>
          <a:spcPct val="0"/>
        </a:spcAft>
        <a:defRPr sz="2800" b="1">
          <a:solidFill>
            <a:srgbClr val="0A017F"/>
          </a:solidFill>
          <a:latin typeface="+mj-lt"/>
          <a:ea typeface="ＭＳ Ｐゴシック" charset="-128"/>
          <a:cs typeface="ＭＳ Ｐゴシック" charset="-128"/>
        </a:defRPr>
      </a:lvl1pPr>
      <a:lvl2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2pPr>
      <a:lvl3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3pPr>
      <a:lvl4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4pPr>
      <a:lvl5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5pPr>
      <a:lvl6pPr marL="457200" algn="l" rtl="0" fontAlgn="base">
        <a:lnSpc>
          <a:spcPct val="90000"/>
        </a:lnSpc>
        <a:spcBef>
          <a:spcPct val="0"/>
        </a:spcBef>
        <a:spcAft>
          <a:spcPct val="0"/>
        </a:spcAft>
        <a:defRPr sz="2800" b="1">
          <a:solidFill>
            <a:srgbClr val="0A017F"/>
          </a:solidFill>
          <a:latin typeface="Helvetica" charset="0"/>
        </a:defRPr>
      </a:lvl6pPr>
      <a:lvl7pPr marL="914400" algn="l" rtl="0" fontAlgn="base">
        <a:lnSpc>
          <a:spcPct val="90000"/>
        </a:lnSpc>
        <a:spcBef>
          <a:spcPct val="0"/>
        </a:spcBef>
        <a:spcAft>
          <a:spcPct val="0"/>
        </a:spcAft>
        <a:defRPr sz="2800" b="1">
          <a:solidFill>
            <a:srgbClr val="0A017F"/>
          </a:solidFill>
          <a:latin typeface="Helvetica" charset="0"/>
        </a:defRPr>
      </a:lvl7pPr>
      <a:lvl8pPr marL="1371600" algn="l" rtl="0" fontAlgn="base">
        <a:lnSpc>
          <a:spcPct val="90000"/>
        </a:lnSpc>
        <a:spcBef>
          <a:spcPct val="0"/>
        </a:spcBef>
        <a:spcAft>
          <a:spcPct val="0"/>
        </a:spcAft>
        <a:defRPr sz="2800" b="1">
          <a:solidFill>
            <a:srgbClr val="0A017F"/>
          </a:solidFill>
          <a:latin typeface="Helvetica" charset="0"/>
        </a:defRPr>
      </a:lvl8pPr>
      <a:lvl9pPr marL="1828800" algn="l" rtl="0" fontAlgn="base">
        <a:lnSpc>
          <a:spcPct val="90000"/>
        </a:lnSpc>
        <a:spcBef>
          <a:spcPct val="0"/>
        </a:spcBef>
        <a:spcAft>
          <a:spcPct val="0"/>
        </a:spcAft>
        <a:defRPr sz="2800" b="1">
          <a:solidFill>
            <a:srgbClr val="0A017F"/>
          </a:solidFill>
          <a:latin typeface="Helvetica" charset="0"/>
        </a:defRPr>
      </a:lvl9pPr>
    </p:titleStyle>
    <p:bodyStyle>
      <a:lvl1pPr marL="419100" indent="-419100" algn="l" rtl="0" eaLnBrk="0" fontAlgn="base" hangingPunct="0">
        <a:lnSpc>
          <a:spcPct val="95000"/>
        </a:lnSpc>
        <a:spcBef>
          <a:spcPct val="20000"/>
        </a:spcBef>
        <a:spcAft>
          <a:spcPct val="0"/>
        </a:spcAft>
        <a:buClr>
          <a:schemeClr val="hlink"/>
        </a:buClr>
        <a:buSzPct val="85000"/>
        <a:buFont typeface="Helvetica CE" pitchFamily="-105" charset="0"/>
        <a:buChar char="&gt;"/>
        <a:defRPr sz="2400">
          <a:solidFill>
            <a:srgbClr val="0A017F"/>
          </a:solidFill>
          <a:latin typeface="+mn-lt"/>
          <a:ea typeface="ＭＳ Ｐゴシック" charset="-128"/>
          <a:cs typeface="ＭＳ Ｐゴシック" charset="-128"/>
        </a:defRPr>
      </a:lvl1pPr>
      <a:lvl2pPr marL="838200" indent="-381000" algn="l" rtl="0" eaLnBrk="0" fontAlgn="base" hangingPunct="0">
        <a:lnSpc>
          <a:spcPct val="95000"/>
        </a:lnSpc>
        <a:spcBef>
          <a:spcPct val="20000"/>
        </a:spcBef>
        <a:spcAft>
          <a:spcPct val="0"/>
        </a:spcAft>
        <a:buFont typeface="Helvetica CE" pitchFamily="-105" charset="0"/>
        <a:buChar char="—"/>
        <a:defRPr sz="2000">
          <a:solidFill>
            <a:srgbClr val="0A017F"/>
          </a:solidFill>
          <a:latin typeface="+mn-lt"/>
          <a:ea typeface="ＭＳ Ｐゴシック" charset="-128"/>
        </a:defRPr>
      </a:lvl2pPr>
      <a:lvl3pPr marL="1295400" indent="-381000" algn="l" rtl="0" eaLnBrk="0" fontAlgn="base" hangingPunct="0">
        <a:lnSpc>
          <a:spcPct val="95000"/>
        </a:lnSpc>
        <a:spcBef>
          <a:spcPct val="20000"/>
        </a:spcBef>
        <a:spcAft>
          <a:spcPct val="0"/>
        </a:spcAft>
        <a:buSzPct val="85000"/>
        <a:buFont typeface="Helvetica CE" pitchFamily="-105" charset="0"/>
        <a:buChar char="–"/>
        <a:defRPr i="1">
          <a:solidFill>
            <a:srgbClr val="7F0101"/>
          </a:solidFill>
          <a:latin typeface="+mn-lt"/>
          <a:ea typeface="ＭＳ Ｐゴシック" charset="-128"/>
        </a:defRPr>
      </a:lvl3pPr>
      <a:lvl4pPr marL="1714500" indent="-381000" algn="l" rtl="0" eaLnBrk="0" fontAlgn="base" hangingPunct="0">
        <a:lnSpc>
          <a:spcPct val="95000"/>
        </a:lnSpc>
        <a:spcBef>
          <a:spcPct val="20000"/>
        </a:spcBef>
        <a:spcAft>
          <a:spcPct val="0"/>
        </a:spcAft>
        <a:buSzPct val="85000"/>
        <a:buFont typeface="Helvetica CE" pitchFamily="-105" charset="0"/>
        <a:buChar char="–"/>
        <a:defRPr>
          <a:solidFill>
            <a:srgbClr val="0A017F"/>
          </a:solidFill>
          <a:latin typeface="+mn-lt"/>
          <a:ea typeface="ＭＳ Ｐゴシック" charset="-128"/>
        </a:defRPr>
      </a:lvl4pPr>
      <a:lvl5pPr marL="2286000" indent="-381000" algn="l" rtl="0" eaLnBrk="0" fontAlgn="base" hangingPunct="0">
        <a:lnSpc>
          <a:spcPct val="95000"/>
        </a:lnSpc>
        <a:spcBef>
          <a:spcPct val="20000"/>
        </a:spcBef>
        <a:spcAft>
          <a:spcPct val="0"/>
        </a:spcAft>
        <a:buClr>
          <a:schemeClr val="tx1"/>
        </a:buClr>
        <a:buSzPct val="85000"/>
        <a:buFont typeface="Helvetica CE" pitchFamily="-105" charset="0"/>
        <a:buChar char="–"/>
        <a:defRPr>
          <a:solidFill>
            <a:srgbClr val="0A017F"/>
          </a:solidFill>
          <a:latin typeface="+mn-lt"/>
          <a:ea typeface="ＭＳ Ｐゴシック" charset="-128"/>
        </a:defRPr>
      </a:lvl5pPr>
      <a:lvl6pPr marL="27432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6pPr>
      <a:lvl7pPr marL="32004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7pPr>
      <a:lvl8pPr marL="36576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8pPr>
      <a:lvl9pPr marL="41148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9.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3.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4.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5.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 Id="rId3" Type="http://schemas.openxmlformats.org/officeDocument/2006/relationships/image" Target="../media/image1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p:txBody>
          <a:bodyPr/>
          <a:lstStyle/>
          <a:p>
            <a:r>
              <a:rPr lang="en-US" dirty="0" smtClean="0"/>
              <a:t>Introduction to Software Engineering</a:t>
            </a:r>
            <a:endParaRPr lang="en-US" b="0" i="1" dirty="0" smtClean="0"/>
          </a:p>
        </p:txBody>
      </p:sp>
      <p:sp>
        <p:nvSpPr>
          <p:cNvPr id="9219" name="Rectangle 3"/>
          <p:cNvSpPr>
            <a:spLocks noGrp="1" noChangeArrowheads="1"/>
          </p:cNvSpPr>
          <p:nvPr>
            <p:ph type="subTitle" idx="1"/>
          </p:nvPr>
        </p:nvSpPr>
        <p:spPr/>
        <p:txBody>
          <a:bodyPr/>
          <a:lstStyle/>
          <a:p>
            <a:pPr>
              <a:lnSpc>
                <a:spcPct val="100000"/>
              </a:lnSpc>
            </a:pPr>
            <a:r>
              <a:rPr lang="en-US" b="1"/>
              <a:t>7. Modeling </a:t>
            </a:r>
            <a:r>
              <a:rPr lang="en-US" b="1" smtClean="0"/>
              <a:t>Behaviour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Date Placeholder 2"/>
          <p:cNvSpPr>
            <a:spLocks noGrp="1"/>
          </p:cNvSpPr>
          <p:nvPr>
            <p:ph type="dt" sz="quarter" idx="10"/>
          </p:nvPr>
        </p:nvSpPr>
        <p:spPr>
          <a:noFill/>
        </p:spPr>
        <p:txBody>
          <a:bodyPr/>
          <a:lstStyle/>
          <a:p>
            <a:r>
              <a:rPr lang="de-CH">
                <a:latin typeface="Helvetica" charset="0"/>
              </a:rPr>
              <a:t>© Oscar Nierstrasz</a:t>
            </a:r>
          </a:p>
        </p:txBody>
      </p:sp>
      <p:sp>
        <p:nvSpPr>
          <p:cNvPr id="23555" name="Footer Placeholder 3"/>
          <p:cNvSpPr>
            <a:spLocks noGrp="1"/>
          </p:cNvSpPr>
          <p:nvPr>
            <p:ph type="ftr" sz="quarter" idx="11"/>
          </p:nvPr>
        </p:nvSpPr>
        <p:spPr>
          <a:noFill/>
        </p:spPr>
        <p:txBody>
          <a:bodyPr/>
          <a:lstStyle/>
          <a:p>
            <a:r>
              <a:rPr lang="de-CH">
                <a:latin typeface="Helvetica" charset="0"/>
              </a:rPr>
              <a:t>ESE — Modeling Behaviour</a:t>
            </a:r>
          </a:p>
        </p:txBody>
      </p:sp>
      <p:sp>
        <p:nvSpPr>
          <p:cNvPr id="23556" name="Slide Number Placeholder 4"/>
          <p:cNvSpPr>
            <a:spLocks noGrp="1"/>
          </p:cNvSpPr>
          <p:nvPr>
            <p:ph type="sldNum" sz="quarter" idx="12"/>
          </p:nvPr>
        </p:nvSpPr>
        <p:spPr>
          <a:noFill/>
        </p:spPr>
        <p:txBody>
          <a:bodyPr/>
          <a:lstStyle/>
          <a:p>
            <a:r>
              <a:rPr lang="de-CH">
                <a:latin typeface="Helvetica" charset="0"/>
              </a:rPr>
              <a:t>ESE 7.</a:t>
            </a:r>
            <a:fld id="{DDD8D51C-7404-BC49-8386-74F7F84556D4}" type="slidenum">
              <a:rPr lang="de-CH">
                <a:latin typeface="Helvetica" charset="0"/>
              </a:rPr>
              <a:pPr/>
              <a:t>10</a:t>
            </a:fld>
            <a:endParaRPr lang="de-CH" sz="1400">
              <a:solidFill>
                <a:srgbClr val="7E7E7E"/>
              </a:solidFill>
              <a:latin typeface="Times" charset="0"/>
            </a:endParaRPr>
          </a:p>
        </p:txBody>
      </p:sp>
      <p:sp>
        <p:nvSpPr>
          <p:cNvPr id="23557" name="Rectangle 2"/>
          <p:cNvSpPr>
            <a:spLocks noGrp="1" noChangeArrowheads="1"/>
          </p:cNvSpPr>
          <p:nvPr>
            <p:ph type="title"/>
          </p:nvPr>
        </p:nvSpPr>
        <p:spPr/>
        <p:txBody>
          <a:bodyPr/>
          <a:lstStyle/>
          <a:p>
            <a:r>
              <a:rPr lang="en-US"/>
              <a:t>Activations</a:t>
            </a:r>
          </a:p>
        </p:txBody>
      </p:sp>
      <p:pic>
        <p:nvPicPr>
          <p:cNvPr id="23558" name="Picture 3"/>
          <p:cNvPicPr>
            <a:picLocks noChangeAspect="1" noChangeArrowheads="1"/>
          </p:cNvPicPr>
          <p:nvPr/>
        </p:nvPicPr>
        <p:blipFill>
          <a:blip r:embed="rId3"/>
          <a:srcRect/>
          <a:stretch>
            <a:fillRect/>
          </a:stretch>
        </p:blipFill>
        <p:spPr bwMode="auto">
          <a:xfrm>
            <a:off x="2276475" y="1670050"/>
            <a:ext cx="5724525" cy="4959350"/>
          </a:xfrm>
          <a:prstGeom prst="rect">
            <a:avLst/>
          </a:prstGeom>
          <a:noFill/>
          <a:ln w="9525">
            <a:noFill/>
            <a:miter lim="800000"/>
            <a:headEnd/>
            <a:tailEnd/>
          </a:ln>
        </p:spPr>
      </p:pic>
      <p:sp>
        <p:nvSpPr>
          <p:cNvPr id="23559" name="AutoShape 4"/>
          <p:cNvSpPr>
            <a:spLocks noChangeArrowheads="1"/>
          </p:cNvSpPr>
          <p:nvPr/>
        </p:nvSpPr>
        <p:spPr bwMode="auto">
          <a:xfrm>
            <a:off x="228600" y="3962400"/>
            <a:ext cx="1981200" cy="1905000"/>
          </a:xfrm>
          <a:prstGeom prst="foldedCorner">
            <a:avLst>
              <a:gd name="adj" fmla="val 12500"/>
            </a:avLst>
          </a:prstGeom>
          <a:solidFill>
            <a:schemeClr val="accent1"/>
          </a:solidFill>
          <a:ln w="9525">
            <a:solidFill>
              <a:schemeClr val="tx1"/>
            </a:solidFill>
            <a:round/>
            <a:headEnd/>
            <a:tailEnd/>
          </a:ln>
        </p:spPr>
        <p:txBody>
          <a:bodyPr anchor="ctr">
            <a:prstTxWarp prst="textNoShape">
              <a:avLst/>
            </a:prstTxWarp>
          </a:bodyPr>
          <a:lstStyle/>
          <a:p>
            <a:r>
              <a:rPr lang="en-US" sz="2000" i="1">
                <a:solidFill>
                  <a:schemeClr val="accent2"/>
                </a:solidFill>
              </a:rPr>
              <a:t>Avoid returns in sequence diagrams unless they add clarity.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Date Placeholder 2"/>
          <p:cNvSpPr>
            <a:spLocks noGrp="1"/>
          </p:cNvSpPr>
          <p:nvPr>
            <p:ph type="dt" sz="quarter" idx="10"/>
          </p:nvPr>
        </p:nvSpPr>
        <p:spPr>
          <a:noFill/>
        </p:spPr>
        <p:txBody>
          <a:bodyPr/>
          <a:lstStyle/>
          <a:p>
            <a:r>
              <a:rPr lang="de-CH">
                <a:latin typeface="Helvetica" charset="0"/>
              </a:rPr>
              <a:t>© Oscar Nierstrasz</a:t>
            </a:r>
          </a:p>
        </p:txBody>
      </p:sp>
      <p:sp>
        <p:nvSpPr>
          <p:cNvPr id="25603" name="Footer Placeholder 3"/>
          <p:cNvSpPr>
            <a:spLocks noGrp="1"/>
          </p:cNvSpPr>
          <p:nvPr>
            <p:ph type="ftr" sz="quarter" idx="11"/>
          </p:nvPr>
        </p:nvSpPr>
        <p:spPr>
          <a:noFill/>
        </p:spPr>
        <p:txBody>
          <a:bodyPr/>
          <a:lstStyle/>
          <a:p>
            <a:r>
              <a:rPr lang="de-CH">
                <a:latin typeface="Helvetica" charset="0"/>
              </a:rPr>
              <a:t>ESE — Modeling Behaviour</a:t>
            </a:r>
          </a:p>
        </p:txBody>
      </p:sp>
      <p:sp>
        <p:nvSpPr>
          <p:cNvPr id="25604" name="Slide Number Placeholder 4"/>
          <p:cNvSpPr>
            <a:spLocks noGrp="1"/>
          </p:cNvSpPr>
          <p:nvPr>
            <p:ph type="sldNum" sz="quarter" idx="12"/>
          </p:nvPr>
        </p:nvSpPr>
        <p:spPr>
          <a:noFill/>
        </p:spPr>
        <p:txBody>
          <a:bodyPr/>
          <a:lstStyle/>
          <a:p>
            <a:r>
              <a:rPr lang="de-CH">
                <a:latin typeface="Helvetica" charset="0"/>
              </a:rPr>
              <a:t>ESE 7.</a:t>
            </a:r>
            <a:fld id="{AD966CF5-B151-1B4A-A1F4-2D39A7029FD5}" type="slidenum">
              <a:rPr lang="de-CH">
                <a:latin typeface="Helvetica" charset="0"/>
              </a:rPr>
              <a:pPr/>
              <a:t>11</a:t>
            </a:fld>
            <a:endParaRPr lang="de-CH" sz="1400">
              <a:solidFill>
                <a:srgbClr val="7E7E7E"/>
              </a:solidFill>
              <a:latin typeface="Times" charset="0"/>
            </a:endParaRPr>
          </a:p>
        </p:txBody>
      </p:sp>
      <p:sp>
        <p:nvSpPr>
          <p:cNvPr id="25605" name="Rectangle 2"/>
          <p:cNvSpPr>
            <a:spLocks noGrp="1" noChangeArrowheads="1"/>
          </p:cNvSpPr>
          <p:nvPr>
            <p:ph type="title"/>
          </p:nvPr>
        </p:nvSpPr>
        <p:spPr/>
        <p:txBody>
          <a:bodyPr/>
          <a:lstStyle/>
          <a:p>
            <a:r>
              <a:rPr lang="en-US"/>
              <a:t>Asynchrony and Constraints</a:t>
            </a:r>
          </a:p>
        </p:txBody>
      </p:sp>
      <p:pic>
        <p:nvPicPr>
          <p:cNvPr id="25606" name="Picture 3"/>
          <p:cNvPicPr>
            <a:picLocks noChangeAspect="1" noChangeArrowheads="1"/>
          </p:cNvPicPr>
          <p:nvPr/>
        </p:nvPicPr>
        <p:blipFill>
          <a:blip r:embed="rId2"/>
          <a:srcRect/>
          <a:stretch>
            <a:fillRect/>
          </a:stretch>
        </p:blipFill>
        <p:spPr bwMode="auto">
          <a:xfrm>
            <a:off x="1676400" y="1557338"/>
            <a:ext cx="6596063" cy="49196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noFill/>
        </p:spPr>
        <p:txBody>
          <a:bodyPr/>
          <a:lstStyle/>
          <a:p>
            <a:r>
              <a:rPr lang="de-CH">
                <a:latin typeface="Helvetica" charset="0"/>
              </a:rPr>
              <a:t>© Oscar Nierstrasz</a:t>
            </a:r>
          </a:p>
        </p:txBody>
      </p:sp>
      <p:sp>
        <p:nvSpPr>
          <p:cNvPr id="26627" name="Footer Placeholder 4"/>
          <p:cNvSpPr>
            <a:spLocks noGrp="1"/>
          </p:cNvSpPr>
          <p:nvPr>
            <p:ph type="ftr" sz="quarter" idx="11"/>
          </p:nvPr>
        </p:nvSpPr>
        <p:spPr>
          <a:noFill/>
        </p:spPr>
        <p:txBody>
          <a:bodyPr/>
          <a:lstStyle/>
          <a:p>
            <a:r>
              <a:rPr lang="de-CH">
                <a:latin typeface="Helvetica" charset="0"/>
              </a:rPr>
              <a:t>ESE — Modeling Behaviour</a:t>
            </a:r>
          </a:p>
        </p:txBody>
      </p:sp>
      <p:sp>
        <p:nvSpPr>
          <p:cNvPr id="26628" name="Slide Number Placeholder 5"/>
          <p:cNvSpPr>
            <a:spLocks noGrp="1"/>
          </p:cNvSpPr>
          <p:nvPr>
            <p:ph type="sldNum" sz="quarter" idx="12"/>
          </p:nvPr>
        </p:nvSpPr>
        <p:spPr>
          <a:noFill/>
        </p:spPr>
        <p:txBody>
          <a:bodyPr/>
          <a:lstStyle/>
          <a:p>
            <a:r>
              <a:rPr lang="de-CH">
                <a:latin typeface="Helvetica" charset="0"/>
              </a:rPr>
              <a:t>ESE 7.</a:t>
            </a:r>
            <a:fld id="{A116A697-313E-254F-907F-CD2DFFD12F07}" type="slidenum">
              <a:rPr lang="de-CH">
                <a:latin typeface="Helvetica" charset="0"/>
              </a:rPr>
              <a:pPr/>
              <a:t>12</a:t>
            </a:fld>
            <a:endParaRPr lang="de-CH" sz="1400">
              <a:solidFill>
                <a:srgbClr val="7E7E7E"/>
              </a:solidFill>
              <a:latin typeface="Times" charset="0"/>
            </a:endParaRPr>
          </a:p>
        </p:txBody>
      </p:sp>
      <p:sp>
        <p:nvSpPr>
          <p:cNvPr id="26629"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26630" name="Rectangle 3"/>
          <p:cNvSpPr>
            <a:spLocks noGrp="1" noChangeArrowheads="1"/>
          </p:cNvSpPr>
          <p:nvPr>
            <p:ph type="title"/>
          </p:nvPr>
        </p:nvSpPr>
        <p:spPr/>
        <p:txBody>
          <a:bodyPr/>
          <a:lstStyle/>
          <a:p>
            <a:r>
              <a:rPr lang="en-US"/>
              <a:t>Roadmap</a:t>
            </a:r>
          </a:p>
        </p:txBody>
      </p:sp>
      <p:pic>
        <p:nvPicPr>
          <p:cNvPr id="26631" name="Picture 4"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26632" name="Rectangle 5"/>
          <p:cNvSpPr>
            <a:spLocks noGrp="1" noChangeArrowheads="1"/>
          </p:cNvSpPr>
          <p:nvPr>
            <p:ph type="body" idx="1"/>
          </p:nvPr>
        </p:nvSpPr>
        <p:spPr/>
        <p:txBody>
          <a:bodyPr/>
          <a:lstStyle/>
          <a:p>
            <a:r>
              <a:rPr lang="en-US"/>
              <a:t>Use Case Diagrams</a:t>
            </a:r>
          </a:p>
          <a:p>
            <a:r>
              <a:rPr lang="en-US"/>
              <a:t>Sequence Diagrams</a:t>
            </a:r>
          </a:p>
          <a:p>
            <a:r>
              <a:rPr lang="en-US" b="1"/>
              <a:t>Collaboration (Communication) Diagrams</a:t>
            </a:r>
          </a:p>
          <a:p>
            <a:r>
              <a:rPr lang="en-US"/>
              <a:t>Statechart Diagrams</a:t>
            </a:r>
          </a:p>
          <a:p>
            <a:pPr lvl="1"/>
            <a:r>
              <a:rPr lang="en-US"/>
              <a:t>Nested statecharts</a:t>
            </a:r>
          </a:p>
          <a:p>
            <a:pPr lvl="1"/>
            <a:r>
              <a:rPr lang="en-US"/>
              <a:t>Concurrent substates</a:t>
            </a:r>
          </a:p>
          <a:p>
            <a:r>
              <a:rPr lang="en-US"/>
              <a:t>Using UML</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noFill/>
        </p:spPr>
        <p:txBody>
          <a:bodyPr/>
          <a:lstStyle/>
          <a:p>
            <a:r>
              <a:rPr lang="de-CH">
                <a:latin typeface="Helvetica" charset="0"/>
              </a:rPr>
              <a:t>© Oscar Nierstrasz</a:t>
            </a:r>
          </a:p>
        </p:txBody>
      </p:sp>
      <p:sp>
        <p:nvSpPr>
          <p:cNvPr id="28675" name="Footer Placeholder 4"/>
          <p:cNvSpPr>
            <a:spLocks noGrp="1"/>
          </p:cNvSpPr>
          <p:nvPr>
            <p:ph type="ftr" sz="quarter" idx="11"/>
          </p:nvPr>
        </p:nvSpPr>
        <p:spPr>
          <a:noFill/>
        </p:spPr>
        <p:txBody>
          <a:bodyPr/>
          <a:lstStyle/>
          <a:p>
            <a:r>
              <a:rPr lang="de-CH">
                <a:latin typeface="Helvetica" charset="0"/>
              </a:rPr>
              <a:t>ESE — Modeling Behaviour</a:t>
            </a:r>
          </a:p>
        </p:txBody>
      </p:sp>
      <p:sp>
        <p:nvSpPr>
          <p:cNvPr id="28676" name="Slide Number Placeholder 5"/>
          <p:cNvSpPr>
            <a:spLocks noGrp="1"/>
          </p:cNvSpPr>
          <p:nvPr>
            <p:ph type="sldNum" sz="quarter" idx="12"/>
          </p:nvPr>
        </p:nvSpPr>
        <p:spPr>
          <a:noFill/>
        </p:spPr>
        <p:txBody>
          <a:bodyPr/>
          <a:lstStyle/>
          <a:p>
            <a:r>
              <a:rPr lang="de-CH">
                <a:latin typeface="Helvetica" charset="0"/>
              </a:rPr>
              <a:t>ESE 7.</a:t>
            </a:r>
            <a:fld id="{E1006B13-5643-6941-B713-4882A4042B9E}" type="slidenum">
              <a:rPr lang="de-CH">
                <a:latin typeface="Helvetica" charset="0"/>
              </a:rPr>
              <a:pPr/>
              <a:t>13</a:t>
            </a:fld>
            <a:endParaRPr lang="de-CH" sz="1400">
              <a:solidFill>
                <a:srgbClr val="7E7E7E"/>
              </a:solidFill>
              <a:latin typeface="Times" charset="0"/>
            </a:endParaRPr>
          </a:p>
        </p:txBody>
      </p:sp>
      <p:sp>
        <p:nvSpPr>
          <p:cNvPr id="28677" name="Rectangle 2"/>
          <p:cNvSpPr>
            <a:spLocks noGrp="1" noChangeArrowheads="1"/>
          </p:cNvSpPr>
          <p:nvPr>
            <p:ph type="title"/>
          </p:nvPr>
        </p:nvSpPr>
        <p:spPr/>
        <p:txBody>
          <a:bodyPr/>
          <a:lstStyle/>
          <a:p>
            <a:r>
              <a:rPr lang="en-US"/>
              <a:t>Collaboration Diagrams</a:t>
            </a:r>
          </a:p>
        </p:txBody>
      </p:sp>
      <p:sp>
        <p:nvSpPr>
          <p:cNvPr id="28678" name="Rectangle 3"/>
          <p:cNvSpPr>
            <a:spLocks noGrp="1" noChangeArrowheads="1"/>
          </p:cNvSpPr>
          <p:nvPr>
            <p:ph type="body" idx="1"/>
          </p:nvPr>
        </p:nvSpPr>
        <p:spPr>
          <a:xfrm>
            <a:off x="685800" y="1676400"/>
            <a:ext cx="8001000" cy="762000"/>
          </a:xfrm>
        </p:spPr>
        <p:txBody>
          <a:bodyPr/>
          <a:lstStyle/>
          <a:p>
            <a:pPr marL="0" indent="0">
              <a:lnSpc>
                <a:spcPct val="90000"/>
              </a:lnSpc>
              <a:buFont typeface="Helvetica CE" pitchFamily="-105" charset="0"/>
              <a:buNone/>
            </a:pPr>
            <a:r>
              <a:rPr lang="en-US" sz="2000" u="sng"/>
              <a:t>Collaboration diagrams</a:t>
            </a:r>
            <a:r>
              <a:rPr lang="en-US" sz="2000"/>
              <a:t> (called </a:t>
            </a:r>
            <a:r>
              <a:rPr lang="en-US" sz="2000" i="1"/>
              <a:t>Communication</a:t>
            </a:r>
            <a:r>
              <a:rPr lang="en-US" sz="2000"/>
              <a:t> diagrams in UML 2.0) depict scenarios as </a:t>
            </a:r>
            <a:r>
              <a:rPr lang="en-US" sz="2000" i="1">
                <a:solidFill>
                  <a:srgbClr val="7F0101"/>
                </a:solidFill>
              </a:rPr>
              <a:t>flows of messages</a:t>
            </a:r>
            <a:r>
              <a:rPr lang="en-US" sz="2000"/>
              <a:t> between objects:</a:t>
            </a:r>
          </a:p>
        </p:txBody>
      </p:sp>
      <p:pic>
        <p:nvPicPr>
          <p:cNvPr id="28679" name="Picture 4"/>
          <p:cNvPicPr>
            <a:picLocks noChangeAspect="1" noChangeArrowheads="1"/>
          </p:cNvPicPr>
          <p:nvPr/>
        </p:nvPicPr>
        <p:blipFill>
          <a:blip r:embed="rId2"/>
          <a:srcRect/>
          <a:stretch>
            <a:fillRect/>
          </a:stretch>
        </p:blipFill>
        <p:spPr bwMode="auto">
          <a:xfrm>
            <a:off x="762000" y="2644775"/>
            <a:ext cx="7723188" cy="3451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a:noFill/>
        </p:spPr>
        <p:txBody>
          <a:bodyPr/>
          <a:lstStyle/>
          <a:p>
            <a:r>
              <a:rPr lang="de-CH">
                <a:latin typeface="Helvetica" charset="0"/>
              </a:rPr>
              <a:t>© Oscar Nierstrasz</a:t>
            </a:r>
          </a:p>
        </p:txBody>
      </p:sp>
      <p:sp>
        <p:nvSpPr>
          <p:cNvPr id="29699" name="Footer Placeholder 4"/>
          <p:cNvSpPr>
            <a:spLocks noGrp="1"/>
          </p:cNvSpPr>
          <p:nvPr>
            <p:ph type="ftr" sz="quarter" idx="11"/>
          </p:nvPr>
        </p:nvSpPr>
        <p:spPr>
          <a:noFill/>
        </p:spPr>
        <p:txBody>
          <a:bodyPr/>
          <a:lstStyle/>
          <a:p>
            <a:r>
              <a:rPr lang="de-CH">
                <a:latin typeface="Helvetica" charset="0"/>
              </a:rPr>
              <a:t>ESE — Modeling Behaviour</a:t>
            </a:r>
          </a:p>
        </p:txBody>
      </p:sp>
      <p:sp>
        <p:nvSpPr>
          <p:cNvPr id="29700" name="Slide Number Placeholder 5"/>
          <p:cNvSpPr>
            <a:spLocks noGrp="1"/>
          </p:cNvSpPr>
          <p:nvPr>
            <p:ph type="sldNum" sz="quarter" idx="12"/>
          </p:nvPr>
        </p:nvSpPr>
        <p:spPr>
          <a:noFill/>
        </p:spPr>
        <p:txBody>
          <a:bodyPr/>
          <a:lstStyle/>
          <a:p>
            <a:r>
              <a:rPr lang="de-CH">
                <a:latin typeface="Helvetica" charset="0"/>
              </a:rPr>
              <a:t>ESE 7.</a:t>
            </a:r>
            <a:fld id="{C5F8BAB5-34D9-B644-9245-0283AA33DE37}" type="slidenum">
              <a:rPr lang="de-CH">
                <a:latin typeface="Helvetica" charset="0"/>
              </a:rPr>
              <a:pPr/>
              <a:t>14</a:t>
            </a:fld>
            <a:endParaRPr lang="de-CH" sz="1400">
              <a:solidFill>
                <a:srgbClr val="7E7E7E"/>
              </a:solidFill>
              <a:latin typeface="Times" charset="0"/>
            </a:endParaRPr>
          </a:p>
        </p:txBody>
      </p:sp>
      <p:sp>
        <p:nvSpPr>
          <p:cNvPr id="29701" name="Rectangle 2"/>
          <p:cNvSpPr>
            <a:spLocks noGrp="1" noChangeArrowheads="1"/>
          </p:cNvSpPr>
          <p:nvPr>
            <p:ph type="title"/>
          </p:nvPr>
        </p:nvSpPr>
        <p:spPr/>
        <p:txBody>
          <a:bodyPr/>
          <a:lstStyle/>
          <a:p>
            <a:r>
              <a:rPr lang="en-US"/>
              <a:t>Message Labels</a:t>
            </a:r>
          </a:p>
        </p:txBody>
      </p:sp>
      <p:sp>
        <p:nvSpPr>
          <p:cNvPr id="29702" name="Rectangle 3"/>
          <p:cNvSpPr>
            <a:spLocks noGrp="1" noChangeArrowheads="1"/>
          </p:cNvSpPr>
          <p:nvPr>
            <p:ph type="body" idx="1"/>
          </p:nvPr>
        </p:nvSpPr>
        <p:spPr/>
        <p:txBody>
          <a:bodyPr/>
          <a:lstStyle/>
          <a:p>
            <a:pPr marL="533400" indent="-533400">
              <a:lnSpc>
                <a:spcPct val="90000"/>
              </a:lnSpc>
              <a:buFont typeface="Helvetica CE" pitchFamily="-105" charset="0"/>
              <a:buNone/>
            </a:pPr>
            <a:r>
              <a:rPr lang="en-US" sz="2000"/>
              <a:t>Messages from one object to another are labelled with text strings showing the </a:t>
            </a:r>
            <a:r>
              <a:rPr lang="en-US" sz="2000" i="1">
                <a:solidFill>
                  <a:srgbClr val="7F0101"/>
                </a:solidFill>
              </a:rPr>
              <a:t>direction</a:t>
            </a:r>
            <a:r>
              <a:rPr lang="en-US" sz="2000"/>
              <a:t> of message flow and information indicating the message </a:t>
            </a:r>
            <a:r>
              <a:rPr lang="en-US" sz="2000" i="1">
                <a:solidFill>
                  <a:srgbClr val="7F0101"/>
                </a:solidFill>
              </a:rPr>
              <a:t>sequence</a:t>
            </a:r>
            <a:r>
              <a:rPr lang="en-US" sz="2000"/>
              <a:t>.</a:t>
            </a:r>
          </a:p>
          <a:p>
            <a:pPr marL="914400" lvl="1" indent="-457200">
              <a:lnSpc>
                <a:spcPct val="90000"/>
              </a:lnSpc>
              <a:buFont typeface="Times" charset="0"/>
              <a:buAutoNum type="arabicPeriod"/>
            </a:pPr>
            <a:r>
              <a:rPr lang="en-US" sz="1800" i="1">
                <a:solidFill>
                  <a:srgbClr val="7F0101"/>
                </a:solidFill>
              </a:rPr>
              <a:t>Prior messages</a:t>
            </a:r>
            <a:r>
              <a:rPr lang="en-US" sz="1800"/>
              <a:t> from other threads (e.g. “[A1.3, B6.7.1]”)</a:t>
            </a:r>
          </a:p>
          <a:p>
            <a:pPr lvl="2">
              <a:lnSpc>
                <a:spcPct val="90000"/>
              </a:lnSpc>
            </a:pPr>
            <a:r>
              <a:rPr lang="en-US" sz="1600"/>
              <a:t>only needed with </a:t>
            </a:r>
            <a:r>
              <a:rPr lang="en-US" sz="1600" i="0"/>
              <a:t>concurrent</a:t>
            </a:r>
            <a:r>
              <a:rPr lang="en-US" sz="1600"/>
              <a:t> flow of control</a:t>
            </a:r>
          </a:p>
          <a:p>
            <a:pPr marL="914400" lvl="1" indent="-457200">
              <a:lnSpc>
                <a:spcPct val="90000"/>
              </a:lnSpc>
              <a:buFont typeface="Times" charset="0"/>
              <a:buAutoNum type="arabicPeriod"/>
            </a:pPr>
            <a:r>
              <a:rPr lang="en-US" sz="1800"/>
              <a:t>Dot-separated list of sequencing elements</a:t>
            </a:r>
          </a:p>
          <a:p>
            <a:pPr lvl="2">
              <a:lnSpc>
                <a:spcPct val="90000"/>
              </a:lnSpc>
            </a:pPr>
            <a:r>
              <a:rPr lang="en-US" sz="1600" i="0"/>
              <a:t>sequencing</a:t>
            </a:r>
            <a:r>
              <a:rPr lang="en-US" sz="1600"/>
              <a:t> integer (e.g., “3.1.2” is invoked by “3.1” and follows “3.1.1”)</a:t>
            </a:r>
          </a:p>
          <a:p>
            <a:pPr lvl="2">
              <a:lnSpc>
                <a:spcPct val="90000"/>
              </a:lnSpc>
            </a:pPr>
            <a:r>
              <a:rPr lang="en-US" sz="1600"/>
              <a:t>letter indicating </a:t>
            </a:r>
            <a:r>
              <a:rPr lang="en-US" sz="1600" i="0"/>
              <a:t>concurrent</a:t>
            </a:r>
            <a:r>
              <a:rPr lang="en-US" sz="1600"/>
              <a:t> threads (e.g., “1.2a” and “1.2b”)</a:t>
            </a:r>
          </a:p>
          <a:p>
            <a:pPr lvl="2">
              <a:lnSpc>
                <a:spcPct val="90000"/>
              </a:lnSpc>
            </a:pPr>
            <a:r>
              <a:rPr lang="en-US" sz="1600" i="0"/>
              <a:t>iteration</a:t>
            </a:r>
            <a:r>
              <a:rPr lang="en-US" sz="1600"/>
              <a:t> indicator (e.g., “1.1*[i=1..n]”)</a:t>
            </a:r>
          </a:p>
          <a:p>
            <a:pPr lvl="2">
              <a:lnSpc>
                <a:spcPct val="90000"/>
              </a:lnSpc>
            </a:pPr>
            <a:r>
              <a:rPr lang="en-US" sz="1600" i="0"/>
              <a:t>conditional</a:t>
            </a:r>
            <a:r>
              <a:rPr lang="en-US" sz="1600"/>
              <a:t> indicator (e.g., “2.3 [#items = 0]”)</a:t>
            </a:r>
          </a:p>
          <a:p>
            <a:pPr marL="914400" lvl="1" indent="-457200">
              <a:lnSpc>
                <a:spcPct val="90000"/>
              </a:lnSpc>
              <a:buFont typeface="Times" charset="0"/>
              <a:buAutoNum type="arabicPeriod"/>
            </a:pPr>
            <a:r>
              <a:rPr lang="en-US" sz="1800" i="1">
                <a:solidFill>
                  <a:srgbClr val="7F0101"/>
                </a:solidFill>
              </a:rPr>
              <a:t>Return value</a:t>
            </a:r>
            <a:r>
              <a:rPr lang="en-US" sz="1800"/>
              <a:t> binding (e.g., “status :=”)</a:t>
            </a:r>
          </a:p>
          <a:p>
            <a:pPr marL="914400" lvl="1" indent="-457200">
              <a:lnSpc>
                <a:spcPct val="90000"/>
              </a:lnSpc>
              <a:buFont typeface="Times" charset="0"/>
              <a:buAutoNum type="arabicPeriod"/>
            </a:pPr>
            <a:r>
              <a:rPr lang="en-US" sz="1800"/>
              <a:t>Message name</a:t>
            </a:r>
          </a:p>
          <a:p>
            <a:pPr lvl="2">
              <a:lnSpc>
                <a:spcPct val="90000"/>
              </a:lnSpc>
            </a:pPr>
            <a:r>
              <a:rPr lang="en-US" sz="1600"/>
              <a:t>event or operation name </a:t>
            </a:r>
          </a:p>
          <a:p>
            <a:pPr marL="914400" lvl="1" indent="-457200">
              <a:lnSpc>
                <a:spcPct val="90000"/>
              </a:lnSpc>
              <a:buFont typeface="Times" charset="0"/>
              <a:buAutoNum type="arabicPeriod"/>
            </a:pPr>
            <a:r>
              <a:rPr lang="en-US" sz="1800"/>
              <a:t>Argument list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Date Placeholder 2"/>
          <p:cNvSpPr>
            <a:spLocks noGrp="1"/>
          </p:cNvSpPr>
          <p:nvPr>
            <p:ph type="dt" sz="quarter" idx="10"/>
          </p:nvPr>
        </p:nvSpPr>
        <p:spPr>
          <a:noFill/>
        </p:spPr>
        <p:txBody>
          <a:bodyPr/>
          <a:lstStyle/>
          <a:p>
            <a:r>
              <a:rPr lang="de-CH">
                <a:latin typeface="Helvetica" charset="0"/>
              </a:rPr>
              <a:t>© Oscar Nierstrasz</a:t>
            </a:r>
          </a:p>
        </p:txBody>
      </p:sp>
      <p:sp>
        <p:nvSpPr>
          <p:cNvPr id="30723" name="Footer Placeholder 3"/>
          <p:cNvSpPr>
            <a:spLocks noGrp="1"/>
          </p:cNvSpPr>
          <p:nvPr>
            <p:ph type="ftr" sz="quarter" idx="11"/>
          </p:nvPr>
        </p:nvSpPr>
        <p:spPr>
          <a:noFill/>
        </p:spPr>
        <p:txBody>
          <a:bodyPr/>
          <a:lstStyle/>
          <a:p>
            <a:r>
              <a:rPr lang="de-CH">
                <a:latin typeface="Helvetica" charset="0"/>
              </a:rPr>
              <a:t>ESE — Modeling Behaviour</a:t>
            </a:r>
          </a:p>
        </p:txBody>
      </p:sp>
      <p:sp>
        <p:nvSpPr>
          <p:cNvPr id="30724" name="Slide Number Placeholder 4"/>
          <p:cNvSpPr>
            <a:spLocks noGrp="1"/>
          </p:cNvSpPr>
          <p:nvPr>
            <p:ph type="sldNum" sz="quarter" idx="12"/>
          </p:nvPr>
        </p:nvSpPr>
        <p:spPr>
          <a:noFill/>
        </p:spPr>
        <p:txBody>
          <a:bodyPr/>
          <a:lstStyle/>
          <a:p>
            <a:r>
              <a:rPr lang="de-CH">
                <a:latin typeface="Helvetica" charset="0"/>
              </a:rPr>
              <a:t>ESE 7.</a:t>
            </a:r>
            <a:fld id="{43D836C8-6D97-D84D-B4E2-B694D042EA00}" type="slidenum">
              <a:rPr lang="de-CH">
                <a:latin typeface="Helvetica" charset="0"/>
              </a:rPr>
              <a:pPr/>
              <a:t>15</a:t>
            </a:fld>
            <a:endParaRPr lang="de-CH" sz="1400">
              <a:solidFill>
                <a:srgbClr val="7E7E7E"/>
              </a:solidFill>
              <a:latin typeface="Times" charset="0"/>
            </a:endParaRPr>
          </a:p>
        </p:txBody>
      </p:sp>
      <p:sp>
        <p:nvSpPr>
          <p:cNvPr id="30725" name="Rectangle 2"/>
          <p:cNvSpPr>
            <a:spLocks noGrp="1" noChangeArrowheads="1"/>
          </p:cNvSpPr>
          <p:nvPr>
            <p:ph type="title"/>
          </p:nvPr>
        </p:nvSpPr>
        <p:spPr/>
        <p:txBody>
          <a:bodyPr/>
          <a:lstStyle/>
          <a:p>
            <a:r>
              <a:rPr lang="en-US"/>
              <a:t>Nested Message Flows</a:t>
            </a:r>
          </a:p>
        </p:txBody>
      </p:sp>
      <p:pic>
        <p:nvPicPr>
          <p:cNvPr id="30726" name="Picture 3"/>
          <p:cNvPicPr>
            <a:picLocks noChangeAspect="1" noChangeArrowheads="1"/>
          </p:cNvPicPr>
          <p:nvPr/>
        </p:nvPicPr>
        <p:blipFill>
          <a:blip r:embed="rId2"/>
          <a:srcRect/>
          <a:stretch>
            <a:fillRect/>
          </a:stretch>
        </p:blipFill>
        <p:spPr bwMode="auto">
          <a:xfrm>
            <a:off x="990600" y="1560513"/>
            <a:ext cx="7162800" cy="49164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noFill/>
        </p:spPr>
        <p:txBody>
          <a:bodyPr/>
          <a:lstStyle/>
          <a:p>
            <a:r>
              <a:rPr lang="de-CH">
                <a:latin typeface="Helvetica" charset="0"/>
              </a:rPr>
              <a:t>© Oscar Nierstrasz</a:t>
            </a:r>
          </a:p>
        </p:txBody>
      </p:sp>
      <p:sp>
        <p:nvSpPr>
          <p:cNvPr id="31747" name="Footer Placeholder 4"/>
          <p:cNvSpPr>
            <a:spLocks noGrp="1"/>
          </p:cNvSpPr>
          <p:nvPr>
            <p:ph type="ftr" sz="quarter" idx="11"/>
          </p:nvPr>
        </p:nvSpPr>
        <p:spPr>
          <a:noFill/>
        </p:spPr>
        <p:txBody>
          <a:bodyPr/>
          <a:lstStyle/>
          <a:p>
            <a:r>
              <a:rPr lang="de-CH">
                <a:latin typeface="Helvetica" charset="0"/>
              </a:rPr>
              <a:t>ESE — Modeling Behaviour</a:t>
            </a:r>
          </a:p>
        </p:txBody>
      </p:sp>
      <p:sp>
        <p:nvSpPr>
          <p:cNvPr id="31748" name="Slide Number Placeholder 5"/>
          <p:cNvSpPr>
            <a:spLocks noGrp="1"/>
          </p:cNvSpPr>
          <p:nvPr>
            <p:ph type="sldNum" sz="quarter" idx="12"/>
          </p:nvPr>
        </p:nvSpPr>
        <p:spPr>
          <a:noFill/>
        </p:spPr>
        <p:txBody>
          <a:bodyPr/>
          <a:lstStyle/>
          <a:p>
            <a:r>
              <a:rPr lang="de-CH">
                <a:latin typeface="Helvetica" charset="0"/>
              </a:rPr>
              <a:t>ESE 7.</a:t>
            </a:r>
            <a:fld id="{AC6FFFD3-5434-E546-BFB7-1A8A7C48A7B1}" type="slidenum">
              <a:rPr lang="de-CH">
                <a:latin typeface="Helvetica" charset="0"/>
              </a:rPr>
              <a:pPr/>
              <a:t>16</a:t>
            </a:fld>
            <a:endParaRPr lang="de-CH" sz="1400">
              <a:solidFill>
                <a:srgbClr val="7E7E7E"/>
              </a:solidFill>
              <a:latin typeface="Times" charset="0"/>
            </a:endParaRPr>
          </a:p>
        </p:txBody>
      </p:sp>
      <p:sp>
        <p:nvSpPr>
          <p:cNvPr id="31749"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31750" name="Rectangle 3"/>
          <p:cNvSpPr>
            <a:spLocks noGrp="1" noChangeArrowheads="1"/>
          </p:cNvSpPr>
          <p:nvPr>
            <p:ph type="title"/>
          </p:nvPr>
        </p:nvSpPr>
        <p:spPr/>
        <p:txBody>
          <a:bodyPr/>
          <a:lstStyle/>
          <a:p>
            <a:r>
              <a:rPr lang="en-US"/>
              <a:t>Roadmap</a:t>
            </a:r>
          </a:p>
        </p:txBody>
      </p:sp>
      <p:pic>
        <p:nvPicPr>
          <p:cNvPr id="31751" name="Picture 4"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31752" name="Rectangle 5"/>
          <p:cNvSpPr>
            <a:spLocks noGrp="1" noChangeArrowheads="1"/>
          </p:cNvSpPr>
          <p:nvPr>
            <p:ph type="body" idx="1"/>
          </p:nvPr>
        </p:nvSpPr>
        <p:spPr/>
        <p:txBody>
          <a:bodyPr/>
          <a:lstStyle/>
          <a:p>
            <a:r>
              <a:rPr lang="en-US"/>
              <a:t>Use Case Diagrams</a:t>
            </a:r>
          </a:p>
          <a:p>
            <a:r>
              <a:rPr lang="en-US"/>
              <a:t>Sequence Diagrams</a:t>
            </a:r>
          </a:p>
          <a:p>
            <a:r>
              <a:rPr lang="en-US"/>
              <a:t>Collaboration (Communication) Diagrams</a:t>
            </a:r>
          </a:p>
          <a:p>
            <a:r>
              <a:rPr lang="en-US" b="1"/>
              <a:t>Statechart Diagrams</a:t>
            </a:r>
            <a:endParaRPr lang="en-US"/>
          </a:p>
          <a:p>
            <a:pPr lvl="1"/>
            <a:r>
              <a:rPr lang="en-US"/>
              <a:t>Nested statecharts</a:t>
            </a:r>
          </a:p>
          <a:p>
            <a:pPr lvl="1"/>
            <a:r>
              <a:rPr lang="en-US"/>
              <a:t>Concurrent substates</a:t>
            </a:r>
          </a:p>
          <a:p>
            <a:r>
              <a:rPr lang="en-US"/>
              <a:t>Using UML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Date Placeholder 2"/>
          <p:cNvSpPr>
            <a:spLocks noGrp="1"/>
          </p:cNvSpPr>
          <p:nvPr>
            <p:ph type="dt" sz="quarter" idx="10"/>
          </p:nvPr>
        </p:nvSpPr>
        <p:spPr>
          <a:noFill/>
        </p:spPr>
        <p:txBody>
          <a:bodyPr/>
          <a:lstStyle/>
          <a:p>
            <a:r>
              <a:rPr lang="de-CH">
                <a:latin typeface="Helvetica" charset="0"/>
              </a:rPr>
              <a:t>© Oscar Nierstrasz</a:t>
            </a:r>
          </a:p>
        </p:txBody>
      </p:sp>
      <p:sp>
        <p:nvSpPr>
          <p:cNvPr id="33795" name="Footer Placeholder 3"/>
          <p:cNvSpPr>
            <a:spLocks noGrp="1"/>
          </p:cNvSpPr>
          <p:nvPr>
            <p:ph type="ftr" sz="quarter" idx="11"/>
          </p:nvPr>
        </p:nvSpPr>
        <p:spPr>
          <a:noFill/>
        </p:spPr>
        <p:txBody>
          <a:bodyPr/>
          <a:lstStyle/>
          <a:p>
            <a:r>
              <a:rPr lang="de-CH">
                <a:latin typeface="Helvetica" charset="0"/>
              </a:rPr>
              <a:t>ESE — Modeling Behaviour</a:t>
            </a:r>
          </a:p>
        </p:txBody>
      </p:sp>
      <p:sp>
        <p:nvSpPr>
          <p:cNvPr id="33796" name="Slide Number Placeholder 4"/>
          <p:cNvSpPr>
            <a:spLocks noGrp="1"/>
          </p:cNvSpPr>
          <p:nvPr>
            <p:ph type="sldNum" sz="quarter" idx="12"/>
          </p:nvPr>
        </p:nvSpPr>
        <p:spPr>
          <a:noFill/>
        </p:spPr>
        <p:txBody>
          <a:bodyPr/>
          <a:lstStyle/>
          <a:p>
            <a:r>
              <a:rPr lang="de-CH">
                <a:latin typeface="Helvetica" charset="0"/>
              </a:rPr>
              <a:t>ESE 7.</a:t>
            </a:r>
            <a:fld id="{9D7ED88F-B2ED-664A-B462-CBE06245F406}" type="slidenum">
              <a:rPr lang="de-CH">
                <a:latin typeface="Helvetica" charset="0"/>
              </a:rPr>
              <a:pPr/>
              <a:t>17</a:t>
            </a:fld>
            <a:endParaRPr lang="de-CH" sz="1400">
              <a:solidFill>
                <a:srgbClr val="7E7E7E"/>
              </a:solidFill>
              <a:latin typeface="Times" charset="0"/>
            </a:endParaRPr>
          </a:p>
        </p:txBody>
      </p:sp>
      <p:sp>
        <p:nvSpPr>
          <p:cNvPr id="33797" name="Rectangle 2"/>
          <p:cNvSpPr>
            <a:spLocks noGrp="1" noChangeArrowheads="1"/>
          </p:cNvSpPr>
          <p:nvPr>
            <p:ph type="title"/>
          </p:nvPr>
        </p:nvSpPr>
        <p:spPr/>
        <p:txBody>
          <a:bodyPr/>
          <a:lstStyle/>
          <a:p>
            <a:r>
              <a:rPr lang="en-US"/>
              <a:t>Statechart Diagrams</a:t>
            </a:r>
          </a:p>
        </p:txBody>
      </p:sp>
      <p:pic>
        <p:nvPicPr>
          <p:cNvPr id="33798" name="Picture 3"/>
          <p:cNvPicPr>
            <a:picLocks noChangeAspect="1" noChangeArrowheads="1"/>
          </p:cNvPicPr>
          <p:nvPr/>
        </p:nvPicPr>
        <p:blipFill>
          <a:blip r:embed="rId2"/>
          <a:srcRect/>
          <a:stretch>
            <a:fillRect/>
          </a:stretch>
        </p:blipFill>
        <p:spPr bwMode="auto">
          <a:xfrm>
            <a:off x="228600" y="1765300"/>
            <a:ext cx="8688388" cy="4254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Date Placeholder 3"/>
          <p:cNvSpPr>
            <a:spLocks noGrp="1"/>
          </p:cNvSpPr>
          <p:nvPr>
            <p:ph type="dt" sz="quarter" idx="10"/>
          </p:nvPr>
        </p:nvSpPr>
        <p:spPr>
          <a:noFill/>
        </p:spPr>
        <p:txBody>
          <a:bodyPr/>
          <a:lstStyle/>
          <a:p>
            <a:r>
              <a:rPr lang="de-CH">
                <a:latin typeface="Helvetica" charset="0"/>
              </a:rPr>
              <a:t>© Oscar Nierstrasz</a:t>
            </a:r>
          </a:p>
        </p:txBody>
      </p:sp>
      <p:sp>
        <p:nvSpPr>
          <p:cNvPr id="34819" name="Footer Placeholder 4"/>
          <p:cNvSpPr>
            <a:spLocks noGrp="1"/>
          </p:cNvSpPr>
          <p:nvPr>
            <p:ph type="ftr" sz="quarter" idx="11"/>
          </p:nvPr>
        </p:nvSpPr>
        <p:spPr>
          <a:noFill/>
        </p:spPr>
        <p:txBody>
          <a:bodyPr/>
          <a:lstStyle/>
          <a:p>
            <a:r>
              <a:rPr lang="de-CH">
                <a:latin typeface="Helvetica" charset="0"/>
              </a:rPr>
              <a:t>ESE — Modeling Behaviour</a:t>
            </a:r>
          </a:p>
        </p:txBody>
      </p:sp>
      <p:sp>
        <p:nvSpPr>
          <p:cNvPr id="34820" name="Slide Number Placeholder 5"/>
          <p:cNvSpPr>
            <a:spLocks noGrp="1"/>
          </p:cNvSpPr>
          <p:nvPr>
            <p:ph type="sldNum" sz="quarter" idx="12"/>
          </p:nvPr>
        </p:nvSpPr>
        <p:spPr>
          <a:noFill/>
        </p:spPr>
        <p:txBody>
          <a:bodyPr/>
          <a:lstStyle/>
          <a:p>
            <a:r>
              <a:rPr lang="de-CH">
                <a:latin typeface="Helvetica" charset="0"/>
              </a:rPr>
              <a:t>ESE 7.</a:t>
            </a:r>
            <a:fld id="{00AAC335-EEF8-1548-983B-0BAC9C17DE1C}" type="slidenum">
              <a:rPr lang="de-CH">
                <a:latin typeface="Helvetica" charset="0"/>
              </a:rPr>
              <a:pPr/>
              <a:t>18</a:t>
            </a:fld>
            <a:endParaRPr lang="de-CH" sz="1400">
              <a:solidFill>
                <a:srgbClr val="7E7E7E"/>
              </a:solidFill>
              <a:latin typeface="Times" charset="0"/>
            </a:endParaRPr>
          </a:p>
        </p:txBody>
      </p:sp>
      <p:sp>
        <p:nvSpPr>
          <p:cNvPr id="34821" name="Rectangle 2"/>
          <p:cNvSpPr>
            <a:spLocks noGrp="1" noChangeArrowheads="1"/>
          </p:cNvSpPr>
          <p:nvPr>
            <p:ph type="title"/>
          </p:nvPr>
        </p:nvSpPr>
        <p:spPr/>
        <p:txBody>
          <a:bodyPr/>
          <a:lstStyle/>
          <a:p>
            <a:r>
              <a:rPr lang="en-US"/>
              <a:t>Statechart Diagram Notation</a:t>
            </a:r>
          </a:p>
        </p:txBody>
      </p:sp>
      <p:sp>
        <p:nvSpPr>
          <p:cNvPr id="34822" name="Rectangle 3"/>
          <p:cNvSpPr>
            <a:spLocks noGrp="1" noChangeArrowheads="1"/>
          </p:cNvSpPr>
          <p:nvPr>
            <p:ph type="body" idx="1"/>
          </p:nvPr>
        </p:nvSpPr>
        <p:spPr/>
        <p:txBody>
          <a:bodyPr/>
          <a:lstStyle/>
          <a:p>
            <a:pPr marL="342900" indent="-342900">
              <a:lnSpc>
                <a:spcPct val="90000"/>
              </a:lnSpc>
              <a:buFont typeface="Helvetica CE" pitchFamily="-105" charset="0"/>
              <a:buNone/>
            </a:pPr>
            <a:r>
              <a:rPr lang="en-US" sz="2000"/>
              <a:t>A </a:t>
            </a:r>
            <a:r>
              <a:rPr lang="en-US" sz="2000" u="sng"/>
              <a:t>Statechart Diagram</a:t>
            </a:r>
            <a:r>
              <a:rPr lang="en-US" sz="2000"/>
              <a:t> describes the </a:t>
            </a:r>
            <a:r>
              <a:rPr lang="en-US" sz="2000" i="1">
                <a:solidFill>
                  <a:srgbClr val="7F0101"/>
                </a:solidFill>
              </a:rPr>
              <a:t>temporal evolution</a:t>
            </a:r>
            <a:r>
              <a:rPr lang="en-US" sz="2000"/>
              <a:t> of an object of a given class in response to </a:t>
            </a:r>
            <a:r>
              <a:rPr lang="en-US" sz="2000" i="1">
                <a:solidFill>
                  <a:srgbClr val="7F0101"/>
                </a:solidFill>
              </a:rPr>
              <a:t>interactions</a:t>
            </a:r>
            <a:r>
              <a:rPr lang="en-US" sz="2000"/>
              <a:t> with other objects inside or outside the system.</a:t>
            </a:r>
          </a:p>
          <a:p>
            <a:pPr marL="342900" indent="-342900">
              <a:lnSpc>
                <a:spcPct val="90000"/>
              </a:lnSpc>
              <a:buFont typeface="Helvetica CE" pitchFamily="-105" charset="0"/>
              <a:buNone/>
            </a:pPr>
            <a:r>
              <a:rPr lang="en-US" sz="2000"/>
              <a:t>An </a:t>
            </a:r>
            <a:r>
              <a:rPr lang="en-US" sz="2000" u="sng"/>
              <a:t>event</a:t>
            </a:r>
            <a:r>
              <a:rPr lang="en-US" sz="2000"/>
              <a:t> is a one-way (asynchronous) communication from one object to another:</a:t>
            </a:r>
          </a:p>
          <a:p>
            <a:pPr marL="742950" lvl="1" indent="-285750">
              <a:lnSpc>
                <a:spcPct val="90000"/>
              </a:lnSpc>
            </a:pPr>
            <a:r>
              <a:rPr lang="en-US" sz="1800" i="1">
                <a:solidFill>
                  <a:srgbClr val="7F0101"/>
                </a:solidFill>
              </a:rPr>
              <a:t>atomic</a:t>
            </a:r>
            <a:r>
              <a:rPr lang="en-US" sz="1800"/>
              <a:t> (non-interruptible)</a:t>
            </a:r>
          </a:p>
          <a:p>
            <a:pPr marL="742950" lvl="1" indent="-285750">
              <a:lnSpc>
                <a:spcPct val="90000"/>
              </a:lnSpc>
            </a:pPr>
            <a:r>
              <a:rPr lang="en-US" sz="1800"/>
              <a:t>includes events from </a:t>
            </a:r>
            <a:r>
              <a:rPr lang="en-US" sz="1800" i="1">
                <a:solidFill>
                  <a:srgbClr val="7F0101"/>
                </a:solidFill>
              </a:rPr>
              <a:t>hardware</a:t>
            </a:r>
            <a:r>
              <a:rPr lang="en-US" sz="1800"/>
              <a:t> and real-world objects e.g., message receipt, input event, elapsed time, ...</a:t>
            </a:r>
          </a:p>
          <a:p>
            <a:pPr marL="742950" lvl="1" indent="-285750">
              <a:lnSpc>
                <a:spcPct val="90000"/>
              </a:lnSpc>
            </a:pPr>
            <a:r>
              <a:rPr lang="en-US" sz="1800"/>
              <a:t>notation: </a:t>
            </a:r>
            <a:r>
              <a:rPr lang="en-US" sz="1600" b="1" i="1"/>
              <a:t>eventName(parameter: type, ...)</a:t>
            </a:r>
            <a:endParaRPr lang="en-US" sz="1800"/>
          </a:p>
          <a:p>
            <a:pPr marL="742950" lvl="1" indent="-285750">
              <a:lnSpc>
                <a:spcPct val="90000"/>
              </a:lnSpc>
            </a:pPr>
            <a:r>
              <a:rPr lang="en-US" sz="1800"/>
              <a:t>may cause object to make a </a:t>
            </a:r>
            <a:r>
              <a:rPr lang="en-US" sz="1800" i="1">
                <a:solidFill>
                  <a:srgbClr val="7F0101"/>
                </a:solidFill>
              </a:rPr>
              <a:t>transition</a:t>
            </a:r>
            <a:r>
              <a:rPr lang="en-US" sz="1800"/>
              <a:t> between states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Date Placeholder 3"/>
          <p:cNvSpPr>
            <a:spLocks noGrp="1"/>
          </p:cNvSpPr>
          <p:nvPr>
            <p:ph type="dt" sz="quarter" idx="10"/>
          </p:nvPr>
        </p:nvSpPr>
        <p:spPr>
          <a:noFill/>
        </p:spPr>
        <p:txBody>
          <a:bodyPr/>
          <a:lstStyle/>
          <a:p>
            <a:r>
              <a:rPr lang="de-CH">
                <a:latin typeface="Helvetica" charset="0"/>
              </a:rPr>
              <a:t>© Oscar Nierstrasz</a:t>
            </a:r>
          </a:p>
        </p:txBody>
      </p:sp>
      <p:sp>
        <p:nvSpPr>
          <p:cNvPr id="35843" name="Footer Placeholder 4"/>
          <p:cNvSpPr>
            <a:spLocks noGrp="1"/>
          </p:cNvSpPr>
          <p:nvPr>
            <p:ph type="ftr" sz="quarter" idx="11"/>
          </p:nvPr>
        </p:nvSpPr>
        <p:spPr>
          <a:noFill/>
        </p:spPr>
        <p:txBody>
          <a:bodyPr/>
          <a:lstStyle/>
          <a:p>
            <a:r>
              <a:rPr lang="de-CH">
                <a:latin typeface="Helvetica" charset="0"/>
              </a:rPr>
              <a:t>ESE — Modeling Behaviour</a:t>
            </a:r>
          </a:p>
        </p:txBody>
      </p:sp>
      <p:sp>
        <p:nvSpPr>
          <p:cNvPr id="35844" name="Slide Number Placeholder 5"/>
          <p:cNvSpPr>
            <a:spLocks noGrp="1"/>
          </p:cNvSpPr>
          <p:nvPr>
            <p:ph type="sldNum" sz="quarter" idx="12"/>
          </p:nvPr>
        </p:nvSpPr>
        <p:spPr>
          <a:noFill/>
        </p:spPr>
        <p:txBody>
          <a:bodyPr/>
          <a:lstStyle/>
          <a:p>
            <a:r>
              <a:rPr lang="de-CH">
                <a:latin typeface="Helvetica" charset="0"/>
              </a:rPr>
              <a:t>ESE 7.</a:t>
            </a:r>
            <a:fld id="{CE936BC1-4D9D-1745-AC7A-A6F4336FD66C}" type="slidenum">
              <a:rPr lang="de-CH">
                <a:latin typeface="Helvetica" charset="0"/>
              </a:rPr>
              <a:pPr/>
              <a:t>19</a:t>
            </a:fld>
            <a:endParaRPr lang="de-CH" sz="1400">
              <a:solidFill>
                <a:srgbClr val="7E7E7E"/>
              </a:solidFill>
              <a:latin typeface="Times" charset="0"/>
            </a:endParaRPr>
          </a:p>
        </p:txBody>
      </p:sp>
      <p:sp>
        <p:nvSpPr>
          <p:cNvPr id="35845" name="Rectangle 2"/>
          <p:cNvSpPr>
            <a:spLocks noGrp="1" noChangeArrowheads="1"/>
          </p:cNvSpPr>
          <p:nvPr>
            <p:ph type="title"/>
          </p:nvPr>
        </p:nvSpPr>
        <p:spPr/>
        <p:txBody>
          <a:bodyPr/>
          <a:lstStyle/>
          <a:p>
            <a:r>
              <a:rPr lang="en-US"/>
              <a:t>Statechart Diagram Notation ...</a:t>
            </a:r>
          </a:p>
        </p:txBody>
      </p:sp>
      <p:sp>
        <p:nvSpPr>
          <p:cNvPr id="35846" name="Rectangle 3"/>
          <p:cNvSpPr>
            <a:spLocks noGrp="1" noChangeArrowheads="1"/>
          </p:cNvSpPr>
          <p:nvPr>
            <p:ph type="body" idx="1"/>
          </p:nvPr>
        </p:nvSpPr>
        <p:spPr/>
        <p:txBody>
          <a:bodyPr/>
          <a:lstStyle/>
          <a:p>
            <a:pPr>
              <a:buFont typeface="Helvetica CE" pitchFamily="-105" charset="0"/>
              <a:buNone/>
            </a:pPr>
            <a:r>
              <a:rPr lang="en-US"/>
              <a:t>A </a:t>
            </a:r>
            <a:r>
              <a:rPr lang="en-US" u="sng"/>
              <a:t>state</a:t>
            </a:r>
            <a:r>
              <a:rPr lang="en-US"/>
              <a:t> is a period of time during which an object is </a:t>
            </a:r>
            <a:r>
              <a:rPr lang="en-US" i="1">
                <a:solidFill>
                  <a:srgbClr val="7F0101"/>
                </a:solidFill>
              </a:rPr>
              <a:t>waiting</a:t>
            </a:r>
            <a:r>
              <a:rPr lang="en-US"/>
              <a:t> for an event to occur:</a:t>
            </a:r>
          </a:p>
          <a:p>
            <a:pPr lvl="1"/>
            <a:r>
              <a:rPr lang="en-US"/>
              <a:t>depicted as </a:t>
            </a:r>
            <a:r>
              <a:rPr lang="en-US" i="1">
                <a:solidFill>
                  <a:srgbClr val="7F0101"/>
                </a:solidFill>
              </a:rPr>
              <a:t>rounded box</a:t>
            </a:r>
            <a:r>
              <a:rPr lang="en-US"/>
              <a:t> with (up to) three sections:</a:t>
            </a:r>
          </a:p>
          <a:p>
            <a:pPr lvl="2"/>
            <a:r>
              <a:rPr lang="en-US" i="0"/>
              <a:t>name</a:t>
            </a:r>
            <a:r>
              <a:rPr lang="en-US"/>
              <a:t> — optional</a:t>
            </a:r>
          </a:p>
          <a:p>
            <a:pPr lvl="2"/>
            <a:r>
              <a:rPr lang="en-US" i="0"/>
              <a:t>state</a:t>
            </a:r>
            <a:r>
              <a:rPr lang="en-US"/>
              <a:t> variables — name: type = value (valid only for that state)</a:t>
            </a:r>
          </a:p>
          <a:p>
            <a:pPr lvl="2"/>
            <a:r>
              <a:rPr lang="en-US" i="0"/>
              <a:t>triggered operations</a:t>
            </a:r>
            <a:r>
              <a:rPr lang="en-US"/>
              <a:t> — internal transitions and ongoing operations</a:t>
            </a:r>
          </a:p>
          <a:p>
            <a:pPr lvl="1"/>
            <a:r>
              <a:rPr lang="en-US"/>
              <a:t>may be </a:t>
            </a:r>
            <a:r>
              <a:rPr lang="en-US" i="1">
                <a:solidFill>
                  <a:srgbClr val="7F0101"/>
                </a:solidFill>
              </a:rPr>
              <a:t>nested</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p:spPr>
        <p:txBody>
          <a:bodyPr/>
          <a:lstStyle/>
          <a:p>
            <a:r>
              <a:rPr lang="de-CH">
                <a:latin typeface="Helvetica" charset="0"/>
              </a:rPr>
              <a:t>© Oscar Nierstrasz</a:t>
            </a:r>
          </a:p>
        </p:txBody>
      </p:sp>
      <p:sp>
        <p:nvSpPr>
          <p:cNvPr id="11267" name="Footer Placeholder 4"/>
          <p:cNvSpPr>
            <a:spLocks noGrp="1"/>
          </p:cNvSpPr>
          <p:nvPr>
            <p:ph type="ftr" sz="quarter" idx="11"/>
          </p:nvPr>
        </p:nvSpPr>
        <p:spPr>
          <a:noFill/>
        </p:spPr>
        <p:txBody>
          <a:bodyPr/>
          <a:lstStyle/>
          <a:p>
            <a:r>
              <a:rPr lang="de-CH">
                <a:latin typeface="Helvetica" charset="0"/>
              </a:rPr>
              <a:t>ESE — Modeling Behaviour</a:t>
            </a:r>
          </a:p>
        </p:txBody>
      </p:sp>
      <p:sp>
        <p:nvSpPr>
          <p:cNvPr id="11268" name="Slide Number Placeholder 5"/>
          <p:cNvSpPr>
            <a:spLocks noGrp="1"/>
          </p:cNvSpPr>
          <p:nvPr>
            <p:ph type="sldNum" sz="quarter" idx="12"/>
          </p:nvPr>
        </p:nvSpPr>
        <p:spPr>
          <a:noFill/>
        </p:spPr>
        <p:txBody>
          <a:bodyPr/>
          <a:lstStyle/>
          <a:p>
            <a:r>
              <a:rPr lang="de-CH">
                <a:latin typeface="Helvetica" charset="0"/>
              </a:rPr>
              <a:t>ESE 7.</a:t>
            </a:r>
            <a:fld id="{DA20C73E-90DD-BF46-A1DB-F5EB5E582C5A}" type="slidenum">
              <a:rPr lang="de-CH">
                <a:latin typeface="Helvetica" charset="0"/>
              </a:rPr>
              <a:pPr/>
              <a:t>2</a:t>
            </a:fld>
            <a:endParaRPr lang="de-CH" sz="1400">
              <a:solidFill>
                <a:srgbClr val="7E7E7E"/>
              </a:solidFill>
              <a:latin typeface="Times" charset="0"/>
            </a:endParaRPr>
          </a:p>
        </p:txBody>
      </p:sp>
      <p:sp>
        <p:nvSpPr>
          <p:cNvPr id="11269"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11270" name="Rectangle 4"/>
          <p:cNvSpPr>
            <a:spLocks noGrp="1" noChangeArrowheads="1"/>
          </p:cNvSpPr>
          <p:nvPr>
            <p:ph type="title"/>
          </p:nvPr>
        </p:nvSpPr>
        <p:spPr/>
        <p:txBody>
          <a:bodyPr/>
          <a:lstStyle/>
          <a:p>
            <a:r>
              <a:rPr lang="en-US"/>
              <a:t>Roadmap</a:t>
            </a:r>
          </a:p>
        </p:txBody>
      </p:sp>
      <p:pic>
        <p:nvPicPr>
          <p:cNvPr id="11271" name="Picture 6"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11272" name="Rectangle 5"/>
          <p:cNvSpPr>
            <a:spLocks noGrp="1" noChangeArrowheads="1"/>
          </p:cNvSpPr>
          <p:nvPr>
            <p:ph type="body" idx="1"/>
          </p:nvPr>
        </p:nvSpPr>
        <p:spPr/>
        <p:txBody>
          <a:bodyPr/>
          <a:lstStyle/>
          <a:p>
            <a:r>
              <a:rPr lang="en-US"/>
              <a:t>Use Case Diagrams</a:t>
            </a:r>
          </a:p>
          <a:p>
            <a:r>
              <a:rPr lang="en-US"/>
              <a:t>Sequence Diagrams</a:t>
            </a:r>
          </a:p>
          <a:p>
            <a:r>
              <a:rPr lang="en-US"/>
              <a:t>Collaboration (Communication) Diagrams</a:t>
            </a:r>
          </a:p>
          <a:p>
            <a:r>
              <a:rPr lang="en-US"/>
              <a:t>Statechart Diagrams</a:t>
            </a:r>
          </a:p>
          <a:p>
            <a:pPr lvl="1"/>
            <a:r>
              <a:rPr lang="en-US"/>
              <a:t>Nested statecharts</a:t>
            </a:r>
          </a:p>
          <a:p>
            <a:pPr lvl="1"/>
            <a:r>
              <a:rPr lang="en-US"/>
              <a:t>Concurrent substates</a:t>
            </a:r>
          </a:p>
          <a:p>
            <a:r>
              <a:rPr lang="en-US"/>
              <a:t>Using UML</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Date Placeholder 3"/>
          <p:cNvSpPr>
            <a:spLocks noGrp="1"/>
          </p:cNvSpPr>
          <p:nvPr>
            <p:ph type="dt" sz="quarter" idx="10"/>
          </p:nvPr>
        </p:nvSpPr>
        <p:spPr>
          <a:noFill/>
        </p:spPr>
        <p:txBody>
          <a:bodyPr/>
          <a:lstStyle/>
          <a:p>
            <a:r>
              <a:rPr lang="de-CH">
                <a:latin typeface="Helvetica" charset="0"/>
              </a:rPr>
              <a:t>© Oscar Nierstrasz</a:t>
            </a:r>
          </a:p>
        </p:txBody>
      </p:sp>
      <p:sp>
        <p:nvSpPr>
          <p:cNvPr id="36867" name="Footer Placeholder 4"/>
          <p:cNvSpPr>
            <a:spLocks noGrp="1"/>
          </p:cNvSpPr>
          <p:nvPr>
            <p:ph type="ftr" sz="quarter" idx="11"/>
          </p:nvPr>
        </p:nvSpPr>
        <p:spPr>
          <a:noFill/>
        </p:spPr>
        <p:txBody>
          <a:bodyPr/>
          <a:lstStyle/>
          <a:p>
            <a:r>
              <a:rPr lang="de-CH">
                <a:latin typeface="Helvetica" charset="0"/>
              </a:rPr>
              <a:t>ESE — Modeling Behaviour</a:t>
            </a:r>
          </a:p>
        </p:txBody>
      </p:sp>
      <p:sp>
        <p:nvSpPr>
          <p:cNvPr id="36868" name="Slide Number Placeholder 5"/>
          <p:cNvSpPr>
            <a:spLocks noGrp="1"/>
          </p:cNvSpPr>
          <p:nvPr>
            <p:ph type="sldNum" sz="quarter" idx="12"/>
          </p:nvPr>
        </p:nvSpPr>
        <p:spPr>
          <a:noFill/>
        </p:spPr>
        <p:txBody>
          <a:bodyPr/>
          <a:lstStyle/>
          <a:p>
            <a:r>
              <a:rPr lang="de-CH">
                <a:latin typeface="Helvetica" charset="0"/>
              </a:rPr>
              <a:t>ESE 7.</a:t>
            </a:r>
            <a:fld id="{B9EE613A-66BC-B54C-AE03-59C20AF3B8D1}" type="slidenum">
              <a:rPr lang="de-CH">
                <a:latin typeface="Helvetica" charset="0"/>
              </a:rPr>
              <a:pPr/>
              <a:t>20</a:t>
            </a:fld>
            <a:endParaRPr lang="de-CH" sz="1400">
              <a:solidFill>
                <a:srgbClr val="7E7E7E"/>
              </a:solidFill>
              <a:latin typeface="Times" charset="0"/>
            </a:endParaRPr>
          </a:p>
        </p:txBody>
      </p:sp>
      <p:sp>
        <p:nvSpPr>
          <p:cNvPr id="36869" name="Rectangle 2"/>
          <p:cNvSpPr>
            <a:spLocks noGrp="1" noChangeArrowheads="1"/>
          </p:cNvSpPr>
          <p:nvPr>
            <p:ph type="title"/>
          </p:nvPr>
        </p:nvSpPr>
        <p:spPr/>
        <p:txBody>
          <a:bodyPr/>
          <a:lstStyle/>
          <a:p>
            <a:r>
              <a:rPr lang="en-US"/>
              <a:t>State Box with Regions</a:t>
            </a:r>
          </a:p>
        </p:txBody>
      </p:sp>
      <p:sp>
        <p:nvSpPr>
          <p:cNvPr id="36870" name="Rectangle 3"/>
          <p:cNvSpPr>
            <a:spLocks noGrp="1" noChangeArrowheads="1"/>
          </p:cNvSpPr>
          <p:nvPr>
            <p:ph type="body" idx="1"/>
          </p:nvPr>
        </p:nvSpPr>
        <p:spPr>
          <a:xfrm>
            <a:off x="539750" y="1654175"/>
            <a:ext cx="7902575" cy="1306513"/>
          </a:xfrm>
        </p:spPr>
        <p:txBody>
          <a:bodyPr/>
          <a:lstStyle/>
          <a:p>
            <a:pPr marL="0" indent="0">
              <a:buFont typeface="Helvetica CE" pitchFamily="-105" charset="0"/>
              <a:buNone/>
            </a:pPr>
            <a:r>
              <a:rPr lang="en-US" sz="1800"/>
              <a:t>The </a:t>
            </a:r>
            <a:r>
              <a:rPr lang="en-US" sz="1800" i="1">
                <a:solidFill>
                  <a:srgbClr val="7F0101"/>
                </a:solidFill>
              </a:rPr>
              <a:t>entry event</a:t>
            </a:r>
            <a:r>
              <a:rPr lang="en-US" sz="1800"/>
              <a:t> occurs whenever a transition is made into this state, and the </a:t>
            </a:r>
            <a:r>
              <a:rPr lang="en-US" sz="1800" i="1">
                <a:solidFill>
                  <a:srgbClr val="7F0101"/>
                </a:solidFill>
              </a:rPr>
              <a:t>exit operation</a:t>
            </a:r>
            <a:r>
              <a:rPr lang="en-US" sz="1800"/>
              <a:t> is triggered when a transition is made out of this state.</a:t>
            </a:r>
          </a:p>
          <a:p>
            <a:pPr marL="0" indent="0">
              <a:buFont typeface="Helvetica CE" pitchFamily="-105" charset="0"/>
              <a:buNone/>
            </a:pPr>
            <a:r>
              <a:rPr lang="en-US" sz="1800"/>
              <a:t>The </a:t>
            </a:r>
            <a:r>
              <a:rPr lang="en-US" sz="1800" i="1">
                <a:solidFill>
                  <a:srgbClr val="7F0101"/>
                </a:solidFill>
              </a:rPr>
              <a:t>help</a:t>
            </a:r>
            <a:r>
              <a:rPr lang="en-US" sz="1800"/>
              <a:t> and </a:t>
            </a:r>
            <a:r>
              <a:rPr lang="en-US" sz="1800" i="1">
                <a:solidFill>
                  <a:srgbClr val="7F0101"/>
                </a:solidFill>
              </a:rPr>
              <a:t>character</a:t>
            </a:r>
            <a:r>
              <a:rPr lang="en-US" sz="1800"/>
              <a:t> events cause internal transitions with no change of state, so the entry and exit operations are not performed.</a:t>
            </a:r>
          </a:p>
        </p:txBody>
      </p:sp>
      <p:pic>
        <p:nvPicPr>
          <p:cNvPr id="36871" name="Picture 4"/>
          <p:cNvPicPr>
            <a:picLocks noChangeAspect="1" noChangeArrowheads="1"/>
          </p:cNvPicPr>
          <p:nvPr/>
        </p:nvPicPr>
        <p:blipFill>
          <a:blip r:embed="rId2"/>
          <a:srcRect/>
          <a:stretch>
            <a:fillRect/>
          </a:stretch>
        </p:blipFill>
        <p:spPr bwMode="auto">
          <a:xfrm>
            <a:off x="838200" y="3276600"/>
            <a:ext cx="7480300" cy="287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Date Placeholder 3"/>
          <p:cNvSpPr>
            <a:spLocks noGrp="1"/>
          </p:cNvSpPr>
          <p:nvPr>
            <p:ph type="dt" sz="quarter" idx="10"/>
          </p:nvPr>
        </p:nvSpPr>
        <p:spPr>
          <a:noFill/>
        </p:spPr>
        <p:txBody>
          <a:bodyPr/>
          <a:lstStyle/>
          <a:p>
            <a:r>
              <a:rPr lang="de-CH">
                <a:latin typeface="Helvetica" charset="0"/>
              </a:rPr>
              <a:t>© Oscar Nierstrasz</a:t>
            </a:r>
          </a:p>
        </p:txBody>
      </p:sp>
      <p:sp>
        <p:nvSpPr>
          <p:cNvPr id="37891" name="Footer Placeholder 4"/>
          <p:cNvSpPr>
            <a:spLocks noGrp="1"/>
          </p:cNvSpPr>
          <p:nvPr>
            <p:ph type="ftr" sz="quarter" idx="11"/>
          </p:nvPr>
        </p:nvSpPr>
        <p:spPr>
          <a:noFill/>
        </p:spPr>
        <p:txBody>
          <a:bodyPr/>
          <a:lstStyle/>
          <a:p>
            <a:r>
              <a:rPr lang="de-CH">
                <a:latin typeface="Helvetica" charset="0"/>
              </a:rPr>
              <a:t>ESE — Modeling Behaviour</a:t>
            </a:r>
          </a:p>
        </p:txBody>
      </p:sp>
      <p:sp>
        <p:nvSpPr>
          <p:cNvPr id="37892" name="Slide Number Placeholder 5"/>
          <p:cNvSpPr>
            <a:spLocks noGrp="1"/>
          </p:cNvSpPr>
          <p:nvPr>
            <p:ph type="sldNum" sz="quarter" idx="12"/>
          </p:nvPr>
        </p:nvSpPr>
        <p:spPr>
          <a:noFill/>
        </p:spPr>
        <p:txBody>
          <a:bodyPr/>
          <a:lstStyle/>
          <a:p>
            <a:r>
              <a:rPr lang="de-CH">
                <a:latin typeface="Helvetica" charset="0"/>
              </a:rPr>
              <a:t>ESE 7.</a:t>
            </a:r>
            <a:fld id="{DAA80698-A86E-914F-8830-3EAAEC664B2D}" type="slidenum">
              <a:rPr lang="de-CH">
                <a:latin typeface="Helvetica" charset="0"/>
              </a:rPr>
              <a:pPr/>
              <a:t>21</a:t>
            </a:fld>
            <a:endParaRPr lang="de-CH" sz="1400">
              <a:solidFill>
                <a:srgbClr val="7E7E7E"/>
              </a:solidFill>
              <a:latin typeface="Times" charset="0"/>
            </a:endParaRPr>
          </a:p>
        </p:txBody>
      </p:sp>
      <p:sp>
        <p:nvSpPr>
          <p:cNvPr id="37893" name="Rectangle 2"/>
          <p:cNvSpPr>
            <a:spLocks noGrp="1" noChangeArrowheads="1"/>
          </p:cNvSpPr>
          <p:nvPr>
            <p:ph type="title"/>
          </p:nvPr>
        </p:nvSpPr>
        <p:spPr/>
        <p:txBody>
          <a:bodyPr/>
          <a:lstStyle/>
          <a:p>
            <a:r>
              <a:rPr lang="en-US"/>
              <a:t>Transitions</a:t>
            </a:r>
          </a:p>
        </p:txBody>
      </p:sp>
      <p:sp>
        <p:nvSpPr>
          <p:cNvPr id="37894" name="Rectangle 3"/>
          <p:cNvSpPr>
            <a:spLocks noGrp="1" noChangeArrowheads="1"/>
          </p:cNvSpPr>
          <p:nvPr>
            <p:ph type="body" idx="1"/>
          </p:nvPr>
        </p:nvSpPr>
        <p:spPr/>
        <p:txBody>
          <a:bodyPr/>
          <a:lstStyle/>
          <a:p>
            <a:pPr marL="342900" indent="-342900">
              <a:buFont typeface="Helvetica CE" pitchFamily="-105" charset="0"/>
              <a:buNone/>
            </a:pPr>
            <a:r>
              <a:rPr lang="en-US"/>
              <a:t>A </a:t>
            </a:r>
            <a:r>
              <a:rPr lang="en-US" u="sng"/>
              <a:t>transition</a:t>
            </a:r>
            <a:r>
              <a:rPr lang="en-US"/>
              <a:t> is an </a:t>
            </a:r>
            <a:r>
              <a:rPr lang="en-US" i="1">
                <a:solidFill>
                  <a:srgbClr val="7F0101"/>
                </a:solidFill>
              </a:rPr>
              <a:t>response to an external event</a:t>
            </a:r>
            <a:r>
              <a:rPr lang="en-US"/>
              <a:t> received by an object in a </a:t>
            </a:r>
            <a:r>
              <a:rPr lang="en-US" i="1">
                <a:solidFill>
                  <a:srgbClr val="7F0101"/>
                </a:solidFill>
              </a:rPr>
              <a:t>given state</a:t>
            </a:r>
            <a:endParaRPr lang="en-US"/>
          </a:p>
          <a:p>
            <a:pPr marL="742950" lvl="1" indent="-285750"/>
            <a:r>
              <a:rPr lang="en-US" sz="1800"/>
              <a:t>May </a:t>
            </a:r>
            <a:r>
              <a:rPr lang="en-US" sz="1800" i="1">
                <a:solidFill>
                  <a:srgbClr val="7F0101"/>
                </a:solidFill>
              </a:rPr>
              <a:t>invoke</a:t>
            </a:r>
            <a:r>
              <a:rPr lang="en-US" sz="1800"/>
              <a:t> an operation, and cause the object to change state</a:t>
            </a:r>
          </a:p>
          <a:p>
            <a:pPr marL="742950" lvl="1" indent="-285750"/>
            <a:r>
              <a:rPr lang="en-US" sz="1800"/>
              <a:t>May </a:t>
            </a:r>
            <a:r>
              <a:rPr lang="en-US" sz="1800" i="1">
                <a:solidFill>
                  <a:srgbClr val="7F0101"/>
                </a:solidFill>
              </a:rPr>
              <a:t>send</a:t>
            </a:r>
            <a:r>
              <a:rPr lang="en-US" sz="1800"/>
              <a:t> an event to an external object</a:t>
            </a:r>
          </a:p>
          <a:p>
            <a:pPr marL="742950" lvl="1" indent="-285750"/>
            <a:r>
              <a:rPr lang="en-US" sz="1800"/>
              <a:t>Transition syntax (each part is optional):</a:t>
            </a:r>
            <a:br>
              <a:rPr lang="en-US" sz="1800"/>
            </a:br>
            <a:r>
              <a:rPr lang="en-US" sz="1800"/>
              <a:t>	</a:t>
            </a:r>
            <a:r>
              <a:rPr lang="en-US" sz="1600" b="1" i="1"/>
              <a:t>event(arguments) [condition]</a:t>
            </a:r>
            <a:br>
              <a:rPr lang="en-US" sz="1600" b="1" i="1"/>
            </a:br>
            <a:r>
              <a:rPr lang="en-US" sz="1600" b="1" i="1"/>
              <a:t>	/ ^target.sendEvent operation(arguments)</a:t>
            </a:r>
            <a:endParaRPr lang="en-US" sz="1800"/>
          </a:p>
          <a:p>
            <a:pPr marL="742950" lvl="1" indent="-285750"/>
            <a:r>
              <a:rPr lang="en-US" sz="1800" i="1">
                <a:solidFill>
                  <a:srgbClr val="7F0101"/>
                </a:solidFill>
              </a:rPr>
              <a:t>External transitions</a:t>
            </a:r>
            <a:r>
              <a:rPr lang="en-US" sz="1800"/>
              <a:t> label arcs between states</a:t>
            </a:r>
          </a:p>
          <a:p>
            <a:pPr marL="742950" lvl="1" indent="-285750"/>
            <a:r>
              <a:rPr lang="en-US" sz="1800" i="1">
                <a:solidFill>
                  <a:srgbClr val="7F0101"/>
                </a:solidFill>
              </a:rPr>
              <a:t>Internal transitions</a:t>
            </a:r>
            <a:r>
              <a:rPr lang="en-US" sz="1800"/>
              <a:t> are part of the triggered operations of a state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Date Placeholder 3"/>
          <p:cNvSpPr>
            <a:spLocks noGrp="1"/>
          </p:cNvSpPr>
          <p:nvPr>
            <p:ph type="dt" sz="quarter" idx="10"/>
          </p:nvPr>
        </p:nvSpPr>
        <p:spPr>
          <a:noFill/>
        </p:spPr>
        <p:txBody>
          <a:bodyPr/>
          <a:lstStyle/>
          <a:p>
            <a:r>
              <a:rPr lang="de-CH">
                <a:latin typeface="Helvetica" charset="0"/>
              </a:rPr>
              <a:t>© Oscar Nierstrasz</a:t>
            </a:r>
          </a:p>
        </p:txBody>
      </p:sp>
      <p:sp>
        <p:nvSpPr>
          <p:cNvPr id="38915" name="Footer Placeholder 4"/>
          <p:cNvSpPr>
            <a:spLocks noGrp="1"/>
          </p:cNvSpPr>
          <p:nvPr>
            <p:ph type="ftr" sz="quarter" idx="11"/>
          </p:nvPr>
        </p:nvSpPr>
        <p:spPr>
          <a:noFill/>
        </p:spPr>
        <p:txBody>
          <a:bodyPr/>
          <a:lstStyle/>
          <a:p>
            <a:r>
              <a:rPr lang="de-CH">
                <a:latin typeface="Helvetica" charset="0"/>
              </a:rPr>
              <a:t>ESE — Modeling Behaviour</a:t>
            </a:r>
          </a:p>
        </p:txBody>
      </p:sp>
      <p:sp>
        <p:nvSpPr>
          <p:cNvPr id="38916" name="Slide Number Placeholder 5"/>
          <p:cNvSpPr>
            <a:spLocks noGrp="1"/>
          </p:cNvSpPr>
          <p:nvPr>
            <p:ph type="sldNum" sz="quarter" idx="12"/>
          </p:nvPr>
        </p:nvSpPr>
        <p:spPr>
          <a:noFill/>
        </p:spPr>
        <p:txBody>
          <a:bodyPr/>
          <a:lstStyle/>
          <a:p>
            <a:r>
              <a:rPr lang="de-CH">
                <a:latin typeface="Helvetica" charset="0"/>
              </a:rPr>
              <a:t>ESE 7.</a:t>
            </a:r>
            <a:fld id="{9680D175-61B9-384A-BFC1-6E089405F618}" type="slidenum">
              <a:rPr lang="de-CH">
                <a:latin typeface="Helvetica" charset="0"/>
              </a:rPr>
              <a:pPr/>
              <a:t>22</a:t>
            </a:fld>
            <a:endParaRPr lang="de-CH" sz="1400">
              <a:solidFill>
                <a:srgbClr val="7E7E7E"/>
              </a:solidFill>
              <a:latin typeface="Times" charset="0"/>
            </a:endParaRPr>
          </a:p>
        </p:txBody>
      </p:sp>
      <p:sp>
        <p:nvSpPr>
          <p:cNvPr id="38917" name="Rectangle 2"/>
          <p:cNvSpPr>
            <a:spLocks noGrp="1" noChangeArrowheads="1"/>
          </p:cNvSpPr>
          <p:nvPr>
            <p:ph type="title"/>
          </p:nvPr>
        </p:nvSpPr>
        <p:spPr/>
        <p:txBody>
          <a:bodyPr/>
          <a:lstStyle/>
          <a:p>
            <a:r>
              <a:rPr lang="en-US"/>
              <a:t>Operations and Activities</a:t>
            </a:r>
          </a:p>
        </p:txBody>
      </p:sp>
      <p:sp>
        <p:nvSpPr>
          <p:cNvPr id="38918" name="Rectangle 3"/>
          <p:cNvSpPr>
            <a:spLocks noGrp="1" noChangeArrowheads="1"/>
          </p:cNvSpPr>
          <p:nvPr>
            <p:ph type="body" idx="1"/>
          </p:nvPr>
        </p:nvSpPr>
        <p:spPr/>
        <p:txBody>
          <a:bodyPr/>
          <a:lstStyle/>
          <a:p>
            <a:pPr>
              <a:buFont typeface="Helvetica CE" pitchFamily="-105" charset="0"/>
              <a:buNone/>
            </a:pPr>
            <a:r>
              <a:rPr lang="en-US"/>
              <a:t>An </a:t>
            </a:r>
            <a:r>
              <a:rPr lang="en-US" u="sng"/>
              <a:t>operation</a:t>
            </a:r>
            <a:r>
              <a:rPr lang="en-US"/>
              <a:t> is an </a:t>
            </a:r>
            <a:r>
              <a:rPr lang="en-US" i="1">
                <a:solidFill>
                  <a:srgbClr val="7F0101"/>
                </a:solidFill>
              </a:rPr>
              <a:t>atomic action</a:t>
            </a:r>
            <a:r>
              <a:rPr lang="en-US"/>
              <a:t> invoked by a transition</a:t>
            </a:r>
          </a:p>
          <a:p>
            <a:pPr lvl="1"/>
            <a:r>
              <a:rPr lang="en-US" i="1">
                <a:solidFill>
                  <a:srgbClr val="7F0101"/>
                </a:solidFill>
              </a:rPr>
              <a:t>Entry and exit operations</a:t>
            </a:r>
            <a:r>
              <a:rPr lang="en-US"/>
              <a:t> can be associated with states</a:t>
            </a:r>
          </a:p>
          <a:p>
            <a:endParaRPr lang="en-US"/>
          </a:p>
          <a:p>
            <a:pPr>
              <a:buFont typeface="Helvetica CE" pitchFamily="-105" charset="0"/>
              <a:buNone/>
            </a:pPr>
            <a:r>
              <a:rPr lang="en-US"/>
              <a:t>An </a:t>
            </a:r>
            <a:r>
              <a:rPr lang="en-US" u="sng"/>
              <a:t>activity</a:t>
            </a:r>
            <a:r>
              <a:rPr lang="en-US"/>
              <a:t> is an </a:t>
            </a:r>
            <a:r>
              <a:rPr lang="en-US" i="1">
                <a:solidFill>
                  <a:srgbClr val="7F0101"/>
                </a:solidFill>
              </a:rPr>
              <a:t>ongoing operation</a:t>
            </a:r>
            <a:r>
              <a:rPr lang="en-US"/>
              <a:t> that takes place while object is in a given state</a:t>
            </a:r>
          </a:p>
          <a:p>
            <a:pPr lvl="1"/>
            <a:r>
              <a:rPr lang="en-US"/>
              <a:t>Modelled as “internal transitions” labelled with the pseudo-event </a:t>
            </a:r>
            <a:r>
              <a:rPr lang="en-US" b="1" i="1"/>
              <a:t>do</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Date Placeholder 3"/>
          <p:cNvSpPr>
            <a:spLocks noGrp="1"/>
          </p:cNvSpPr>
          <p:nvPr>
            <p:ph type="dt" sz="quarter" idx="10"/>
          </p:nvPr>
        </p:nvSpPr>
        <p:spPr>
          <a:noFill/>
        </p:spPr>
        <p:txBody>
          <a:bodyPr/>
          <a:lstStyle/>
          <a:p>
            <a:r>
              <a:rPr lang="de-CH">
                <a:latin typeface="Helvetica" charset="0"/>
              </a:rPr>
              <a:t>© Oscar Nierstrasz</a:t>
            </a:r>
          </a:p>
        </p:txBody>
      </p:sp>
      <p:sp>
        <p:nvSpPr>
          <p:cNvPr id="39939" name="Footer Placeholder 4"/>
          <p:cNvSpPr>
            <a:spLocks noGrp="1"/>
          </p:cNvSpPr>
          <p:nvPr>
            <p:ph type="ftr" sz="quarter" idx="11"/>
          </p:nvPr>
        </p:nvSpPr>
        <p:spPr>
          <a:noFill/>
        </p:spPr>
        <p:txBody>
          <a:bodyPr/>
          <a:lstStyle/>
          <a:p>
            <a:r>
              <a:rPr lang="de-CH">
                <a:latin typeface="Helvetica" charset="0"/>
              </a:rPr>
              <a:t>ESE — Modeling Behaviour</a:t>
            </a:r>
          </a:p>
        </p:txBody>
      </p:sp>
      <p:sp>
        <p:nvSpPr>
          <p:cNvPr id="39940" name="Slide Number Placeholder 5"/>
          <p:cNvSpPr>
            <a:spLocks noGrp="1"/>
          </p:cNvSpPr>
          <p:nvPr>
            <p:ph type="sldNum" sz="quarter" idx="12"/>
          </p:nvPr>
        </p:nvSpPr>
        <p:spPr>
          <a:noFill/>
        </p:spPr>
        <p:txBody>
          <a:bodyPr/>
          <a:lstStyle/>
          <a:p>
            <a:r>
              <a:rPr lang="de-CH">
                <a:latin typeface="Helvetica" charset="0"/>
              </a:rPr>
              <a:t>ESE 7.</a:t>
            </a:r>
            <a:fld id="{3AFA88E5-1E85-C146-9925-4B4EF8B4F8D7}" type="slidenum">
              <a:rPr lang="de-CH">
                <a:latin typeface="Helvetica" charset="0"/>
              </a:rPr>
              <a:pPr/>
              <a:t>23</a:t>
            </a:fld>
            <a:endParaRPr lang="de-CH" sz="1400">
              <a:solidFill>
                <a:srgbClr val="7E7E7E"/>
              </a:solidFill>
              <a:latin typeface="Times" charset="0"/>
            </a:endParaRPr>
          </a:p>
        </p:txBody>
      </p:sp>
      <p:sp>
        <p:nvSpPr>
          <p:cNvPr id="39941"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39942" name="Rectangle 3"/>
          <p:cNvSpPr>
            <a:spLocks noGrp="1" noChangeArrowheads="1"/>
          </p:cNvSpPr>
          <p:nvPr>
            <p:ph type="title"/>
          </p:nvPr>
        </p:nvSpPr>
        <p:spPr/>
        <p:txBody>
          <a:bodyPr/>
          <a:lstStyle/>
          <a:p>
            <a:r>
              <a:rPr lang="en-US"/>
              <a:t>Roadmap</a:t>
            </a:r>
          </a:p>
        </p:txBody>
      </p:sp>
      <p:pic>
        <p:nvPicPr>
          <p:cNvPr id="39943" name="Picture 4"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39944" name="Rectangle 5"/>
          <p:cNvSpPr>
            <a:spLocks noGrp="1" noChangeArrowheads="1"/>
          </p:cNvSpPr>
          <p:nvPr>
            <p:ph type="body" idx="1"/>
          </p:nvPr>
        </p:nvSpPr>
        <p:spPr/>
        <p:txBody>
          <a:bodyPr/>
          <a:lstStyle/>
          <a:p>
            <a:r>
              <a:rPr lang="en-US"/>
              <a:t>Use Case Diagrams</a:t>
            </a:r>
          </a:p>
          <a:p>
            <a:r>
              <a:rPr lang="en-US"/>
              <a:t>Sequence Diagrams</a:t>
            </a:r>
          </a:p>
          <a:p>
            <a:r>
              <a:rPr lang="en-US"/>
              <a:t>Collaboration (Communication) Diagrams</a:t>
            </a:r>
          </a:p>
          <a:p>
            <a:r>
              <a:rPr lang="en-US"/>
              <a:t>Statechart Diagrams</a:t>
            </a:r>
          </a:p>
          <a:p>
            <a:pPr lvl="1"/>
            <a:r>
              <a:rPr lang="en-US" b="1"/>
              <a:t>Nested statecharts</a:t>
            </a:r>
          </a:p>
          <a:p>
            <a:pPr lvl="1"/>
            <a:r>
              <a:rPr lang="en-US"/>
              <a:t>Concurrent substates</a:t>
            </a:r>
          </a:p>
          <a:p>
            <a:r>
              <a:rPr lang="en-US"/>
              <a:t>Using UML</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Date Placeholder 2"/>
          <p:cNvSpPr>
            <a:spLocks noGrp="1"/>
          </p:cNvSpPr>
          <p:nvPr>
            <p:ph type="dt" sz="quarter" idx="10"/>
          </p:nvPr>
        </p:nvSpPr>
        <p:spPr>
          <a:noFill/>
        </p:spPr>
        <p:txBody>
          <a:bodyPr/>
          <a:lstStyle/>
          <a:p>
            <a:r>
              <a:rPr lang="de-CH">
                <a:latin typeface="Helvetica" charset="0"/>
              </a:rPr>
              <a:t>© Oscar Nierstrasz</a:t>
            </a:r>
          </a:p>
        </p:txBody>
      </p:sp>
      <p:sp>
        <p:nvSpPr>
          <p:cNvPr id="41987" name="Footer Placeholder 3"/>
          <p:cNvSpPr>
            <a:spLocks noGrp="1"/>
          </p:cNvSpPr>
          <p:nvPr>
            <p:ph type="ftr" sz="quarter" idx="11"/>
          </p:nvPr>
        </p:nvSpPr>
        <p:spPr>
          <a:noFill/>
        </p:spPr>
        <p:txBody>
          <a:bodyPr/>
          <a:lstStyle/>
          <a:p>
            <a:r>
              <a:rPr lang="de-CH">
                <a:latin typeface="Helvetica" charset="0"/>
              </a:rPr>
              <a:t>ESE — Modeling Behaviour</a:t>
            </a:r>
          </a:p>
        </p:txBody>
      </p:sp>
      <p:sp>
        <p:nvSpPr>
          <p:cNvPr id="41988" name="Slide Number Placeholder 4"/>
          <p:cNvSpPr>
            <a:spLocks noGrp="1"/>
          </p:cNvSpPr>
          <p:nvPr>
            <p:ph type="sldNum" sz="quarter" idx="12"/>
          </p:nvPr>
        </p:nvSpPr>
        <p:spPr>
          <a:noFill/>
        </p:spPr>
        <p:txBody>
          <a:bodyPr/>
          <a:lstStyle/>
          <a:p>
            <a:r>
              <a:rPr lang="de-CH">
                <a:latin typeface="Helvetica" charset="0"/>
              </a:rPr>
              <a:t>ESE 7.</a:t>
            </a:r>
            <a:fld id="{94D22373-21BF-2245-ACD9-2B82A823BC4E}" type="slidenum">
              <a:rPr lang="de-CH">
                <a:latin typeface="Helvetica" charset="0"/>
              </a:rPr>
              <a:pPr/>
              <a:t>24</a:t>
            </a:fld>
            <a:endParaRPr lang="de-CH" sz="1400">
              <a:solidFill>
                <a:srgbClr val="7E7E7E"/>
              </a:solidFill>
              <a:latin typeface="Times" charset="0"/>
            </a:endParaRPr>
          </a:p>
        </p:txBody>
      </p:sp>
      <p:sp>
        <p:nvSpPr>
          <p:cNvPr id="41989" name="Rectangle 4"/>
          <p:cNvSpPr>
            <a:spLocks noChangeArrowheads="1"/>
          </p:cNvSpPr>
          <p:nvPr/>
        </p:nvSpPr>
        <p:spPr bwMode="auto">
          <a:xfrm>
            <a:off x="228600" y="6477000"/>
            <a:ext cx="2209800" cy="304800"/>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sp>
        <p:nvSpPr>
          <p:cNvPr id="41990" name="Rectangle 2"/>
          <p:cNvSpPr>
            <a:spLocks noGrp="1" noChangeArrowheads="1"/>
          </p:cNvSpPr>
          <p:nvPr>
            <p:ph type="title"/>
          </p:nvPr>
        </p:nvSpPr>
        <p:spPr/>
        <p:txBody>
          <a:bodyPr/>
          <a:lstStyle/>
          <a:p>
            <a:r>
              <a:rPr lang="en-US"/>
              <a:t>Nested Statecharts</a:t>
            </a:r>
          </a:p>
        </p:txBody>
      </p:sp>
      <p:pic>
        <p:nvPicPr>
          <p:cNvPr id="41991" name="Picture 3"/>
          <p:cNvPicPr>
            <a:picLocks noChangeAspect="1" noChangeArrowheads="1"/>
          </p:cNvPicPr>
          <p:nvPr/>
        </p:nvPicPr>
        <p:blipFill>
          <a:blip r:embed="rId2"/>
          <a:srcRect/>
          <a:stretch>
            <a:fillRect/>
          </a:stretch>
        </p:blipFill>
        <p:spPr bwMode="auto">
          <a:xfrm>
            <a:off x="1371600" y="1601788"/>
            <a:ext cx="6596063" cy="51038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Date Placeholder 3"/>
          <p:cNvSpPr>
            <a:spLocks noGrp="1"/>
          </p:cNvSpPr>
          <p:nvPr>
            <p:ph type="dt" sz="quarter" idx="10"/>
          </p:nvPr>
        </p:nvSpPr>
        <p:spPr>
          <a:noFill/>
        </p:spPr>
        <p:txBody>
          <a:bodyPr/>
          <a:lstStyle/>
          <a:p>
            <a:r>
              <a:rPr lang="de-CH">
                <a:latin typeface="Helvetica" charset="0"/>
              </a:rPr>
              <a:t>© Oscar Nierstrasz</a:t>
            </a:r>
          </a:p>
        </p:txBody>
      </p:sp>
      <p:sp>
        <p:nvSpPr>
          <p:cNvPr id="43011" name="Footer Placeholder 4"/>
          <p:cNvSpPr>
            <a:spLocks noGrp="1"/>
          </p:cNvSpPr>
          <p:nvPr>
            <p:ph type="ftr" sz="quarter" idx="11"/>
          </p:nvPr>
        </p:nvSpPr>
        <p:spPr>
          <a:noFill/>
        </p:spPr>
        <p:txBody>
          <a:bodyPr/>
          <a:lstStyle/>
          <a:p>
            <a:r>
              <a:rPr lang="de-CH">
                <a:latin typeface="Helvetica" charset="0"/>
              </a:rPr>
              <a:t>ESE — Modeling Behaviour</a:t>
            </a:r>
          </a:p>
        </p:txBody>
      </p:sp>
      <p:sp>
        <p:nvSpPr>
          <p:cNvPr id="43012" name="Slide Number Placeholder 5"/>
          <p:cNvSpPr>
            <a:spLocks noGrp="1"/>
          </p:cNvSpPr>
          <p:nvPr>
            <p:ph type="sldNum" sz="quarter" idx="12"/>
          </p:nvPr>
        </p:nvSpPr>
        <p:spPr>
          <a:noFill/>
        </p:spPr>
        <p:txBody>
          <a:bodyPr/>
          <a:lstStyle/>
          <a:p>
            <a:r>
              <a:rPr lang="de-CH">
                <a:latin typeface="Helvetica" charset="0"/>
              </a:rPr>
              <a:t>ESE 7.</a:t>
            </a:r>
            <a:fld id="{46C656D9-7134-964A-989E-F4C4C7514B80}" type="slidenum">
              <a:rPr lang="de-CH">
                <a:latin typeface="Helvetica" charset="0"/>
              </a:rPr>
              <a:pPr/>
              <a:t>25</a:t>
            </a:fld>
            <a:endParaRPr lang="de-CH" sz="1400">
              <a:solidFill>
                <a:srgbClr val="7E7E7E"/>
              </a:solidFill>
              <a:latin typeface="Times" charset="0"/>
            </a:endParaRPr>
          </a:p>
        </p:txBody>
      </p:sp>
      <p:sp>
        <p:nvSpPr>
          <p:cNvPr id="43013" name="Rectangle 2"/>
          <p:cNvSpPr>
            <a:spLocks noGrp="1" noChangeArrowheads="1"/>
          </p:cNvSpPr>
          <p:nvPr>
            <p:ph type="title"/>
          </p:nvPr>
        </p:nvSpPr>
        <p:spPr/>
        <p:txBody>
          <a:bodyPr/>
          <a:lstStyle/>
          <a:p>
            <a:r>
              <a:rPr lang="en-US"/>
              <a:t>Composite States</a:t>
            </a:r>
          </a:p>
        </p:txBody>
      </p:sp>
      <p:sp>
        <p:nvSpPr>
          <p:cNvPr id="43014" name="Rectangle 3"/>
          <p:cNvSpPr>
            <a:spLocks noGrp="1" noChangeArrowheads="1"/>
          </p:cNvSpPr>
          <p:nvPr>
            <p:ph type="body" idx="1"/>
          </p:nvPr>
        </p:nvSpPr>
        <p:spPr>
          <a:xfrm>
            <a:off x="539750" y="1654175"/>
            <a:ext cx="3240088" cy="4281488"/>
          </a:xfrm>
        </p:spPr>
        <p:txBody>
          <a:bodyPr/>
          <a:lstStyle/>
          <a:p>
            <a:pPr marL="0" indent="0">
              <a:buFont typeface="Helvetica CE" pitchFamily="-105" charset="0"/>
              <a:buNone/>
            </a:pPr>
            <a:r>
              <a:rPr lang="en-US" sz="2000" u="sng"/>
              <a:t>Composite states</a:t>
            </a:r>
            <a:r>
              <a:rPr lang="en-US" sz="2000"/>
              <a:t> may depicted either as high-level or low-level views.</a:t>
            </a:r>
          </a:p>
          <a:p>
            <a:pPr marL="0" indent="0">
              <a:buFont typeface="Helvetica CE" pitchFamily="-105" charset="0"/>
              <a:buNone/>
            </a:pPr>
            <a:endParaRPr lang="en-US" sz="2000"/>
          </a:p>
          <a:p>
            <a:pPr marL="0" indent="0">
              <a:buFont typeface="Helvetica CE" pitchFamily="-105" charset="0"/>
              <a:buNone/>
            </a:pPr>
            <a:r>
              <a:rPr lang="en-US" sz="2000" i="1">
                <a:solidFill>
                  <a:srgbClr val="7F0101"/>
                </a:solidFill>
              </a:rPr>
              <a:t>“Stubbed transitions”</a:t>
            </a:r>
            <a:r>
              <a:rPr lang="en-US" sz="2000"/>
              <a:t> indicate the presence of internal states:</a:t>
            </a:r>
          </a:p>
          <a:p>
            <a:pPr marL="0" indent="0">
              <a:buFont typeface="Helvetica CE" pitchFamily="-105" charset="0"/>
              <a:buNone/>
            </a:pPr>
            <a:endParaRPr lang="en-US" sz="2000" i="1">
              <a:solidFill>
                <a:srgbClr val="7F0101"/>
              </a:solidFill>
            </a:endParaRPr>
          </a:p>
          <a:p>
            <a:pPr marL="0" indent="0">
              <a:buFont typeface="Helvetica CE" pitchFamily="-105" charset="0"/>
              <a:buNone/>
            </a:pPr>
            <a:r>
              <a:rPr lang="en-US" sz="2000" i="1">
                <a:solidFill>
                  <a:srgbClr val="7F0101"/>
                </a:solidFill>
              </a:rPr>
              <a:t>Initial and terminal substates</a:t>
            </a:r>
            <a:r>
              <a:rPr lang="en-US" sz="2000"/>
              <a:t> are shown as black spots and “bulls-eyes”</a:t>
            </a:r>
          </a:p>
        </p:txBody>
      </p:sp>
      <p:pic>
        <p:nvPicPr>
          <p:cNvPr id="43015" name="Picture 4"/>
          <p:cNvPicPr>
            <a:picLocks noChangeAspect="1" noChangeArrowheads="1"/>
          </p:cNvPicPr>
          <p:nvPr/>
        </p:nvPicPr>
        <p:blipFill>
          <a:blip r:embed="rId2"/>
          <a:srcRect/>
          <a:stretch>
            <a:fillRect/>
          </a:stretch>
        </p:blipFill>
        <p:spPr bwMode="auto">
          <a:xfrm>
            <a:off x="3886200" y="1766888"/>
            <a:ext cx="4800600" cy="42529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Date Placeholder 2"/>
          <p:cNvSpPr>
            <a:spLocks noGrp="1"/>
          </p:cNvSpPr>
          <p:nvPr>
            <p:ph type="dt" sz="quarter" idx="10"/>
          </p:nvPr>
        </p:nvSpPr>
        <p:spPr>
          <a:noFill/>
        </p:spPr>
        <p:txBody>
          <a:bodyPr/>
          <a:lstStyle/>
          <a:p>
            <a:r>
              <a:rPr lang="de-CH">
                <a:latin typeface="Helvetica" charset="0"/>
              </a:rPr>
              <a:t>© Oscar Nierstrasz</a:t>
            </a:r>
          </a:p>
        </p:txBody>
      </p:sp>
      <p:sp>
        <p:nvSpPr>
          <p:cNvPr id="44035" name="Footer Placeholder 3"/>
          <p:cNvSpPr>
            <a:spLocks noGrp="1"/>
          </p:cNvSpPr>
          <p:nvPr>
            <p:ph type="ftr" sz="quarter" idx="11"/>
          </p:nvPr>
        </p:nvSpPr>
        <p:spPr>
          <a:noFill/>
        </p:spPr>
        <p:txBody>
          <a:bodyPr/>
          <a:lstStyle/>
          <a:p>
            <a:r>
              <a:rPr lang="de-CH">
                <a:latin typeface="Helvetica" charset="0"/>
              </a:rPr>
              <a:t>ESE — Modeling Behaviour</a:t>
            </a:r>
          </a:p>
        </p:txBody>
      </p:sp>
      <p:sp>
        <p:nvSpPr>
          <p:cNvPr id="44036" name="Slide Number Placeholder 4"/>
          <p:cNvSpPr>
            <a:spLocks noGrp="1"/>
          </p:cNvSpPr>
          <p:nvPr>
            <p:ph type="sldNum" sz="quarter" idx="12"/>
          </p:nvPr>
        </p:nvSpPr>
        <p:spPr>
          <a:noFill/>
        </p:spPr>
        <p:txBody>
          <a:bodyPr/>
          <a:lstStyle/>
          <a:p>
            <a:r>
              <a:rPr lang="de-CH">
                <a:latin typeface="Helvetica" charset="0"/>
              </a:rPr>
              <a:t>ESE 7.</a:t>
            </a:r>
            <a:fld id="{F78D7864-03E9-0F45-9B69-661160F5619F}" type="slidenum">
              <a:rPr lang="de-CH">
                <a:latin typeface="Helvetica" charset="0"/>
              </a:rPr>
              <a:pPr/>
              <a:t>26</a:t>
            </a:fld>
            <a:endParaRPr lang="de-CH" sz="1400">
              <a:solidFill>
                <a:srgbClr val="7E7E7E"/>
              </a:solidFill>
              <a:latin typeface="Times" charset="0"/>
            </a:endParaRPr>
          </a:p>
        </p:txBody>
      </p:sp>
      <p:sp>
        <p:nvSpPr>
          <p:cNvPr id="44037" name="Rectangle 2"/>
          <p:cNvSpPr>
            <a:spLocks noGrp="1" noChangeArrowheads="1"/>
          </p:cNvSpPr>
          <p:nvPr>
            <p:ph type="title"/>
          </p:nvPr>
        </p:nvSpPr>
        <p:spPr/>
        <p:txBody>
          <a:bodyPr/>
          <a:lstStyle/>
          <a:p>
            <a:r>
              <a:rPr lang="en-US"/>
              <a:t>Sending Events between Objects</a:t>
            </a:r>
          </a:p>
        </p:txBody>
      </p:sp>
      <p:pic>
        <p:nvPicPr>
          <p:cNvPr id="44038" name="Picture 3"/>
          <p:cNvPicPr>
            <a:picLocks noChangeAspect="1" noChangeArrowheads="1"/>
          </p:cNvPicPr>
          <p:nvPr/>
        </p:nvPicPr>
        <p:blipFill>
          <a:blip r:embed="rId2"/>
          <a:srcRect/>
          <a:stretch>
            <a:fillRect/>
          </a:stretch>
        </p:blipFill>
        <p:spPr bwMode="auto">
          <a:xfrm>
            <a:off x="1905000" y="1560513"/>
            <a:ext cx="6019800" cy="50688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Date Placeholder 3"/>
          <p:cNvSpPr>
            <a:spLocks noGrp="1"/>
          </p:cNvSpPr>
          <p:nvPr>
            <p:ph type="dt" sz="quarter" idx="10"/>
          </p:nvPr>
        </p:nvSpPr>
        <p:spPr>
          <a:noFill/>
        </p:spPr>
        <p:txBody>
          <a:bodyPr/>
          <a:lstStyle/>
          <a:p>
            <a:r>
              <a:rPr lang="de-CH">
                <a:latin typeface="Helvetica" charset="0"/>
              </a:rPr>
              <a:t>© Oscar Nierstrasz</a:t>
            </a:r>
          </a:p>
        </p:txBody>
      </p:sp>
      <p:sp>
        <p:nvSpPr>
          <p:cNvPr id="45059" name="Footer Placeholder 4"/>
          <p:cNvSpPr>
            <a:spLocks noGrp="1"/>
          </p:cNvSpPr>
          <p:nvPr>
            <p:ph type="ftr" sz="quarter" idx="11"/>
          </p:nvPr>
        </p:nvSpPr>
        <p:spPr>
          <a:noFill/>
        </p:spPr>
        <p:txBody>
          <a:bodyPr/>
          <a:lstStyle/>
          <a:p>
            <a:r>
              <a:rPr lang="de-CH">
                <a:latin typeface="Helvetica" charset="0"/>
              </a:rPr>
              <a:t>ESE — Modeling Behaviour</a:t>
            </a:r>
          </a:p>
        </p:txBody>
      </p:sp>
      <p:sp>
        <p:nvSpPr>
          <p:cNvPr id="45060" name="Slide Number Placeholder 5"/>
          <p:cNvSpPr>
            <a:spLocks noGrp="1"/>
          </p:cNvSpPr>
          <p:nvPr>
            <p:ph type="sldNum" sz="quarter" idx="12"/>
          </p:nvPr>
        </p:nvSpPr>
        <p:spPr>
          <a:noFill/>
        </p:spPr>
        <p:txBody>
          <a:bodyPr/>
          <a:lstStyle/>
          <a:p>
            <a:r>
              <a:rPr lang="de-CH">
                <a:latin typeface="Helvetica" charset="0"/>
              </a:rPr>
              <a:t>ESE 7.</a:t>
            </a:r>
            <a:fld id="{37AA9DE6-5E44-C24F-AFC1-3392CC71F166}" type="slidenum">
              <a:rPr lang="de-CH">
                <a:latin typeface="Helvetica" charset="0"/>
              </a:rPr>
              <a:pPr/>
              <a:t>27</a:t>
            </a:fld>
            <a:endParaRPr lang="de-CH" sz="1400">
              <a:solidFill>
                <a:srgbClr val="7E7E7E"/>
              </a:solidFill>
              <a:latin typeface="Times" charset="0"/>
            </a:endParaRPr>
          </a:p>
        </p:txBody>
      </p:sp>
      <p:sp>
        <p:nvSpPr>
          <p:cNvPr id="45061"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45062" name="Rectangle 3"/>
          <p:cNvSpPr>
            <a:spLocks noGrp="1" noChangeArrowheads="1"/>
          </p:cNvSpPr>
          <p:nvPr>
            <p:ph type="title"/>
          </p:nvPr>
        </p:nvSpPr>
        <p:spPr/>
        <p:txBody>
          <a:bodyPr/>
          <a:lstStyle/>
          <a:p>
            <a:r>
              <a:rPr lang="en-US"/>
              <a:t>Roadmap</a:t>
            </a:r>
          </a:p>
        </p:txBody>
      </p:sp>
      <p:pic>
        <p:nvPicPr>
          <p:cNvPr id="45063" name="Picture 6"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45064" name="Rectangle 5"/>
          <p:cNvSpPr>
            <a:spLocks noGrp="1" noChangeArrowheads="1"/>
          </p:cNvSpPr>
          <p:nvPr>
            <p:ph type="body" idx="1"/>
          </p:nvPr>
        </p:nvSpPr>
        <p:spPr/>
        <p:txBody>
          <a:bodyPr/>
          <a:lstStyle/>
          <a:p>
            <a:r>
              <a:rPr lang="en-US"/>
              <a:t>Use Case Diagrams</a:t>
            </a:r>
          </a:p>
          <a:p>
            <a:r>
              <a:rPr lang="en-US"/>
              <a:t>Sequence Diagrams</a:t>
            </a:r>
          </a:p>
          <a:p>
            <a:r>
              <a:rPr lang="en-US"/>
              <a:t>Collaboration (Communication) Diagrams</a:t>
            </a:r>
          </a:p>
          <a:p>
            <a:r>
              <a:rPr lang="en-US"/>
              <a:t>Statechart Diagrams</a:t>
            </a:r>
          </a:p>
          <a:p>
            <a:pPr lvl="1"/>
            <a:r>
              <a:rPr lang="en-US"/>
              <a:t>Nested statecharts</a:t>
            </a:r>
          </a:p>
          <a:p>
            <a:pPr lvl="1"/>
            <a:r>
              <a:rPr lang="en-US" b="1"/>
              <a:t>Concurrent substates</a:t>
            </a:r>
            <a:endParaRPr lang="en-US"/>
          </a:p>
          <a:p>
            <a:r>
              <a:rPr lang="en-US"/>
              <a:t>Using UML</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Date Placeholder 2"/>
          <p:cNvSpPr>
            <a:spLocks noGrp="1"/>
          </p:cNvSpPr>
          <p:nvPr>
            <p:ph type="dt" sz="quarter" idx="10"/>
          </p:nvPr>
        </p:nvSpPr>
        <p:spPr>
          <a:noFill/>
        </p:spPr>
        <p:txBody>
          <a:bodyPr/>
          <a:lstStyle/>
          <a:p>
            <a:r>
              <a:rPr lang="de-CH">
                <a:latin typeface="Helvetica" charset="0"/>
              </a:rPr>
              <a:t>© Oscar Nierstrasz</a:t>
            </a:r>
          </a:p>
        </p:txBody>
      </p:sp>
      <p:sp>
        <p:nvSpPr>
          <p:cNvPr id="47107" name="Footer Placeholder 3"/>
          <p:cNvSpPr>
            <a:spLocks noGrp="1"/>
          </p:cNvSpPr>
          <p:nvPr>
            <p:ph type="ftr" sz="quarter" idx="11"/>
          </p:nvPr>
        </p:nvSpPr>
        <p:spPr>
          <a:noFill/>
        </p:spPr>
        <p:txBody>
          <a:bodyPr/>
          <a:lstStyle/>
          <a:p>
            <a:r>
              <a:rPr lang="de-CH">
                <a:latin typeface="Helvetica" charset="0"/>
              </a:rPr>
              <a:t>ESE — Modeling Behaviour</a:t>
            </a:r>
          </a:p>
        </p:txBody>
      </p:sp>
      <p:sp>
        <p:nvSpPr>
          <p:cNvPr id="47108" name="Slide Number Placeholder 4"/>
          <p:cNvSpPr>
            <a:spLocks noGrp="1"/>
          </p:cNvSpPr>
          <p:nvPr>
            <p:ph type="sldNum" sz="quarter" idx="12"/>
          </p:nvPr>
        </p:nvSpPr>
        <p:spPr>
          <a:noFill/>
        </p:spPr>
        <p:txBody>
          <a:bodyPr/>
          <a:lstStyle/>
          <a:p>
            <a:r>
              <a:rPr lang="de-CH">
                <a:latin typeface="Helvetica" charset="0"/>
              </a:rPr>
              <a:t>ESE 7.</a:t>
            </a:r>
            <a:fld id="{66CE97EE-97E0-224E-AAF7-FBD38BE35304}" type="slidenum">
              <a:rPr lang="de-CH">
                <a:latin typeface="Helvetica" charset="0"/>
              </a:rPr>
              <a:pPr/>
              <a:t>28</a:t>
            </a:fld>
            <a:endParaRPr lang="de-CH" sz="1400">
              <a:solidFill>
                <a:srgbClr val="7E7E7E"/>
              </a:solidFill>
              <a:latin typeface="Times" charset="0"/>
            </a:endParaRPr>
          </a:p>
        </p:txBody>
      </p:sp>
      <p:sp>
        <p:nvSpPr>
          <p:cNvPr id="47109" name="Rectangle 4"/>
          <p:cNvSpPr>
            <a:spLocks noChangeArrowheads="1"/>
          </p:cNvSpPr>
          <p:nvPr/>
        </p:nvSpPr>
        <p:spPr bwMode="auto">
          <a:xfrm>
            <a:off x="228600" y="6477000"/>
            <a:ext cx="2209800" cy="304800"/>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sp>
        <p:nvSpPr>
          <p:cNvPr id="47110" name="Rectangle 2"/>
          <p:cNvSpPr>
            <a:spLocks noGrp="1" noChangeArrowheads="1"/>
          </p:cNvSpPr>
          <p:nvPr>
            <p:ph type="title"/>
          </p:nvPr>
        </p:nvSpPr>
        <p:spPr/>
        <p:txBody>
          <a:bodyPr/>
          <a:lstStyle/>
          <a:p>
            <a:r>
              <a:rPr lang="en-US"/>
              <a:t>Concurrent Substates</a:t>
            </a:r>
          </a:p>
        </p:txBody>
      </p:sp>
      <p:pic>
        <p:nvPicPr>
          <p:cNvPr id="47111" name="Picture 3"/>
          <p:cNvPicPr>
            <a:picLocks noChangeAspect="1" noChangeArrowheads="1"/>
          </p:cNvPicPr>
          <p:nvPr/>
        </p:nvPicPr>
        <p:blipFill>
          <a:blip r:embed="rId2"/>
          <a:srcRect/>
          <a:stretch>
            <a:fillRect/>
          </a:stretch>
        </p:blipFill>
        <p:spPr bwMode="auto">
          <a:xfrm>
            <a:off x="838200" y="1828800"/>
            <a:ext cx="7343775" cy="48656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Date Placeholder 3"/>
          <p:cNvSpPr>
            <a:spLocks noGrp="1"/>
          </p:cNvSpPr>
          <p:nvPr>
            <p:ph type="dt" sz="quarter" idx="10"/>
          </p:nvPr>
        </p:nvSpPr>
        <p:spPr>
          <a:noFill/>
        </p:spPr>
        <p:txBody>
          <a:bodyPr/>
          <a:lstStyle/>
          <a:p>
            <a:r>
              <a:rPr lang="de-CH">
                <a:latin typeface="Helvetica" charset="0"/>
              </a:rPr>
              <a:t>© Oscar Nierstrasz</a:t>
            </a:r>
          </a:p>
        </p:txBody>
      </p:sp>
      <p:sp>
        <p:nvSpPr>
          <p:cNvPr id="48131" name="Footer Placeholder 4"/>
          <p:cNvSpPr>
            <a:spLocks noGrp="1"/>
          </p:cNvSpPr>
          <p:nvPr>
            <p:ph type="ftr" sz="quarter" idx="11"/>
          </p:nvPr>
        </p:nvSpPr>
        <p:spPr>
          <a:noFill/>
        </p:spPr>
        <p:txBody>
          <a:bodyPr/>
          <a:lstStyle/>
          <a:p>
            <a:r>
              <a:rPr lang="de-CH">
                <a:latin typeface="Helvetica" charset="0"/>
              </a:rPr>
              <a:t>ESE — Modeling Behaviour</a:t>
            </a:r>
          </a:p>
        </p:txBody>
      </p:sp>
      <p:sp>
        <p:nvSpPr>
          <p:cNvPr id="48132" name="Slide Number Placeholder 5"/>
          <p:cNvSpPr>
            <a:spLocks noGrp="1"/>
          </p:cNvSpPr>
          <p:nvPr>
            <p:ph type="sldNum" sz="quarter" idx="12"/>
          </p:nvPr>
        </p:nvSpPr>
        <p:spPr>
          <a:noFill/>
        </p:spPr>
        <p:txBody>
          <a:bodyPr/>
          <a:lstStyle/>
          <a:p>
            <a:r>
              <a:rPr lang="de-CH">
                <a:latin typeface="Helvetica" charset="0"/>
              </a:rPr>
              <a:t>ESE 7.</a:t>
            </a:r>
            <a:fld id="{F8DB6273-F9F7-9246-BD5D-6824EDBD0D32}" type="slidenum">
              <a:rPr lang="de-CH">
                <a:latin typeface="Helvetica" charset="0"/>
              </a:rPr>
              <a:pPr/>
              <a:t>29</a:t>
            </a:fld>
            <a:endParaRPr lang="de-CH" sz="1400">
              <a:solidFill>
                <a:srgbClr val="7E7E7E"/>
              </a:solidFill>
              <a:latin typeface="Times" charset="0"/>
            </a:endParaRPr>
          </a:p>
        </p:txBody>
      </p:sp>
      <p:sp>
        <p:nvSpPr>
          <p:cNvPr id="48133" name="Rectangle 2"/>
          <p:cNvSpPr>
            <a:spLocks noGrp="1" noChangeArrowheads="1"/>
          </p:cNvSpPr>
          <p:nvPr>
            <p:ph type="title"/>
          </p:nvPr>
        </p:nvSpPr>
        <p:spPr/>
        <p:txBody>
          <a:bodyPr/>
          <a:lstStyle/>
          <a:p>
            <a:r>
              <a:rPr lang="en-US"/>
              <a:t>Branching and Merging</a:t>
            </a:r>
          </a:p>
        </p:txBody>
      </p:sp>
      <p:sp>
        <p:nvSpPr>
          <p:cNvPr id="48134" name="Rectangle 3"/>
          <p:cNvSpPr>
            <a:spLocks noGrp="1" noChangeArrowheads="1"/>
          </p:cNvSpPr>
          <p:nvPr>
            <p:ph type="body" idx="1"/>
          </p:nvPr>
        </p:nvSpPr>
        <p:spPr/>
        <p:txBody>
          <a:bodyPr/>
          <a:lstStyle/>
          <a:p>
            <a:pPr marL="0" indent="0">
              <a:lnSpc>
                <a:spcPct val="90000"/>
              </a:lnSpc>
              <a:buFont typeface="Helvetica CE" pitchFamily="-105" charset="0"/>
              <a:buNone/>
            </a:pPr>
            <a:r>
              <a:rPr lang="en-US" sz="2000" b="1" i="1"/>
              <a:t>Entering concurrent states:</a:t>
            </a:r>
          </a:p>
          <a:p>
            <a:pPr marL="0" indent="0">
              <a:lnSpc>
                <a:spcPct val="90000"/>
              </a:lnSpc>
              <a:buFont typeface="Helvetica CE" pitchFamily="-105" charset="0"/>
              <a:buNone/>
            </a:pPr>
            <a:r>
              <a:rPr lang="en-US" sz="2000" i="1">
                <a:solidFill>
                  <a:srgbClr val="7F0101"/>
                </a:solidFill>
              </a:rPr>
              <a:t>Entering</a:t>
            </a:r>
            <a:r>
              <a:rPr lang="en-US" sz="2000"/>
              <a:t> a state with concurrent substates means that </a:t>
            </a:r>
            <a:r>
              <a:rPr lang="en-US" sz="2000" i="1">
                <a:solidFill>
                  <a:srgbClr val="7F0101"/>
                </a:solidFill>
              </a:rPr>
              <a:t>each of the substates is entered concurrently</a:t>
            </a:r>
            <a:r>
              <a:rPr lang="en-US" sz="2000"/>
              <a:t> (one logical thread per substate).</a:t>
            </a:r>
          </a:p>
          <a:p>
            <a:pPr marL="0" indent="0">
              <a:lnSpc>
                <a:spcPct val="90000"/>
              </a:lnSpc>
              <a:buFont typeface="Helvetica CE" pitchFamily="-105" charset="0"/>
              <a:buNone/>
            </a:pPr>
            <a:endParaRPr lang="en-US" sz="2000"/>
          </a:p>
          <a:p>
            <a:pPr marL="0" indent="0">
              <a:lnSpc>
                <a:spcPct val="90000"/>
              </a:lnSpc>
              <a:buFont typeface="Helvetica CE" pitchFamily="-105" charset="0"/>
              <a:buNone/>
            </a:pPr>
            <a:r>
              <a:rPr lang="en-US" sz="2000" b="1" i="1"/>
              <a:t>Leaving concurrent states:</a:t>
            </a:r>
            <a:endParaRPr lang="en-US" sz="2000"/>
          </a:p>
          <a:p>
            <a:pPr marL="0" indent="0">
              <a:lnSpc>
                <a:spcPct val="90000"/>
              </a:lnSpc>
              <a:buFont typeface="Helvetica CE" pitchFamily="-105" charset="0"/>
              <a:buNone/>
            </a:pPr>
            <a:r>
              <a:rPr lang="en-US" sz="2000"/>
              <a:t>A </a:t>
            </a:r>
            <a:r>
              <a:rPr lang="en-US" sz="2000" i="1">
                <a:solidFill>
                  <a:srgbClr val="7F0101"/>
                </a:solidFill>
              </a:rPr>
              <a:t>labelled transition</a:t>
            </a:r>
            <a:r>
              <a:rPr lang="en-US" sz="2000"/>
              <a:t> out of any of the substates </a:t>
            </a:r>
            <a:r>
              <a:rPr lang="en-US" sz="2000" i="1">
                <a:solidFill>
                  <a:srgbClr val="7F0101"/>
                </a:solidFill>
              </a:rPr>
              <a:t>terminates all of the substates.</a:t>
            </a:r>
          </a:p>
          <a:p>
            <a:pPr marL="0" indent="0">
              <a:lnSpc>
                <a:spcPct val="90000"/>
              </a:lnSpc>
              <a:buFont typeface="Helvetica CE" pitchFamily="-105" charset="0"/>
              <a:buNone/>
            </a:pPr>
            <a:r>
              <a:rPr lang="en-US" sz="2000"/>
              <a:t>An </a:t>
            </a:r>
            <a:r>
              <a:rPr lang="en-US" sz="2000" i="1">
                <a:solidFill>
                  <a:srgbClr val="7F0101"/>
                </a:solidFill>
              </a:rPr>
              <a:t>unlabelled transition</a:t>
            </a:r>
            <a:r>
              <a:rPr lang="en-US" sz="2000"/>
              <a:t> out of the overall state </a:t>
            </a:r>
            <a:r>
              <a:rPr lang="en-US" sz="2000" i="1">
                <a:solidFill>
                  <a:srgbClr val="7F0101"/>
                </a:solidFill>
              </a:rPr>
              <a:t>waits</a:t>
            </a:r>
            <a:r>
              <a:rPr lang="en-US" sz="2000"/>
              <a:t> for all substates to terminate.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p:spPr>
        <p:txBody>
          <a:bodyPr/>
          <a:lstStyle/>
          <a:p>
            <a:r>
              <a:rPr lang="de-CH">
                <a:latin typeface="Helvetica" charset="0"/>
              </a:rPr>
              <a:t>© Oscar Nierstrasz</a:t>
            </a:r>
          </a:p>
        </p:txBody>
      </p:sp>
      <p:sp>
        <p:nvSpPr>
          <p:cNvPr id="13315" name="Footer Placeholder 4"/>
          <p:cNvSpPr>
            <a:spLocks noGrp="1"/>
          </p:cNvSpPr>
          <p:nvPr>
            <p:ph type="ftr" sz="quarter" idx="11"/>
          </p:nvPr>
        </p:nvSpPr>
        <p:spPr>
          <a:noFill/>
        </p:spPr>
        <p:txBody>
          <a:bodyPr/>
          <a:lstStyle/>
          <a:p>
            <a:r>
              <a:rPr lang="de-CH">
                <a:latin typeface="Helvetica" charset="0"/>
              </a:rPr>
              <a:t>ESE — Modeling Behaviour</a:t>
            </a:r>
          </a:p>
        </p:txBody>
      </p:sp>
      <p:sp>
        <p:nvSpPr>
          <p:cNvPr id="13316" name="Slide Number Placeholder 5"/>
          <p:cNvSpPr>
            <a:spLocks noGrp="1"/>
          </p:cNvSpPr>
          <p:nvPr>
            <p:ph type="sldNum" sz="quarter" idx="12"/>
          </p:nvPr>
        </p:nvSpPr>
        <p:spPr>
          <a:noFill/>
        </p:spPr>
        <p:txBody>
          <a:bodyPr/>
          <a:lstStyle/>
          <a:p>
            <a:r>
              <a:rPr lang="de-CH">
                <a:latin typeface="Helvetica" charset="0"/>
              </a:rPr>
              <a:t>ESE 7.</a:t>
            </a:r>
            <a:fld id="{1EFE1E32-D768-E045-B3BF-C2D790643571}" type="slidenum">
              <a:rPr lang="de-CH">
                <a:latin typeface="Helvetica" charset="0"/>
              </a:rPr>
              <a:pPr/>
              <a:t>3</a:t>
            </a:fld>
            <a:endParaRPr lang="de-CH" sz="1400">
              <a:solidFill>
                <a:srgbClr val="7E7E7E"/>
              </a:solidFill>
              <a:latin typeface="Times" charset="0"/>
            </a:endParaRPr>
          </a:p>
        </p:txBody>
      </p:sp>
      <p:sp>
        <p:nvSpPr>
          <p:cNvPr id="13317" name="Rectangle 1026"/>
          <p:cNvSpPr>
            <a:spLocks noGrp="1" noChangeArrowheads="1"/>
          </p:cNvSpPr>
          <p:nvPr>
            <p:ph type="title"/>
          </p:nvPr>
        </p:nvSpPr>
        <p:spPr/>
        <p:txBody>
          <a:bodyPr/>
          <a:lstStyle/>
          <a:p>
            <a:r>
              <a:rPr lang="en-US"/>
              <a:t>Source</a:t>
            </a:r>
          </a:p>
        </p:txBody>
      </p:sp>
      <p:sp>
        <p:nvSpPr>
          <p:cNvPr id="13318" name="Rectangle 1027"/>
          <p:cNvSpPr>
            <a:spLocks noGrp="1" noChangeArrowheads="1"/>
          </p:cNvSpPr>
          <p:nvPr>
            <p:ph type="body" idx="1"/>
          </p:nvPr>
        </p:nvSpPr>
        <p:spPr/>
        <p:txBody>
          <a:bodyPr/>
          <a:lstStyle/>
          <a:p>
            <a:pPr>
              <a:lnSpc>
                <a:spcPct val="90000"/>
              </a:lnSpc>
            </a:pPr>
            <a:r>
              <a:rPr lang="en-US" sz="2800" i="1">
                <a:solidFill>
                  <a:srgbClr val="7F0101"/>
                </a:solidFill>
              </a:rPr>
              <a:t>The Unified Modeling Language Reference Manual</a:t>
            </a:r>
            <a:r>
              <a:rPr lang="en-US" sz="2800"/>
              <a:t>, James Rumbaugh, Ivar Jacobson and Grady Booch, Addison Wesley, 1999. </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pic>
        <p:nvPicPr>
          <p:cNvPr id="49154" name="Picture 5" descr="exam-process-v4"/>
          <p:cNvPicPr>
            <a:picLocks noChangeAspect="1" noChangeArrowheads="1"/>
          </p:cNvPicPr>
          <p:nvPr/>
        </p:nvPicPr>
        <p:blipFill>
          <a:blip r:embed="rId2"/>
          <a:srcRect/>
          <a:stretch>
            <a:fillRect/>
          </a:stretch>
        </p:blipFill>
        <p:spPr bwMode="auto">
          <a:xfrm>
            <a:off x="76200" y="152400"/>
            <a:ext cx="8991600" cy="6092825"/>
          </a:xfrm>
          <a:prstGeom prst="rect">
            <a:avLst/>
          </a:prstGeom>
          <a:noFill/>
          <a:ln w="9525">
            <a:noFill/>
            <a:miter lim="800000"/>
            <a:headEnd/>
            <a:tailEnd/>
          </a:ln>
        </p:spPr>
      </p:pic>
      <p:sp>
        <p:nvSpPr>
          <p:cNvPr id="3" name="TextBox 2"/>
          <p:cNvSpPr txBox="1"/>
          <p:nvPr/>
        </p:nvSpPr>
        <p:spPr>
          <a:xfrm>
            <a:off x="6978650" y="6319838"/>
            <a:ext cx="1860550" cy="461962"/>
          </a:xfrm>
          <a:prstGeom prst="rect">
            <a:avLst/>
          </a:prstGeom>
          <a:solidFill>
            <a:schemeClr val="accent1"/>
          </a:solidFill>
          <a:effectLst>
            <a:outerShdw blurRad="50800" dist="38100" dir="2700000">
              <a:srgbClr val="000000">
                <a:alpha val="43000"/>
              </a:srgbClr>
            </a:outerShdw>
          </a:effectLst>
        </p:spPr>
        <p:txBody>
          <a:bodyPr wrap="none">
            <a:spAutoFit/>
          </a:bodyPr>
          <a:lstStyle/>
          <a:p>
            <a:pPr>
              <a:defRPr/>
            </a:pPr>
            <a:r>
              <a:rPr lang="en-US" dirty="0">
                <a:latin typeface="Helvetica" pitchFamily="-105" charset="0"/>
              </a:rPr>
              <a:t>Is it correct?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Date Placeholder 3"/>
          <p:cNvSpPr>
            <a:spLocks noGrp="1"/>
          </p:cNvSpPr>
          <p:nvPr>
            <p:ph type="dt" sz="quarter" idx="10"/>
          </p:nvPr>
        </p:nvSpPr>
        <p:spPr>
          <a:noFill/>
        </p:spPr>
        <p:txBody>
          <a:bodyPr/>
          <a:lstStyle/>
          <a:p>
            <a:r>
              <a:rPr lang="de-CH">
                <a:latin typeface="Helvetica" charset="0"/>
              </a:rPr>
              <a:t>© Oscar Nierstrasz</a:t>
            </a:r>
          </a:p>
        </p:txBody>
      </p:sp>
      <p:sp>
        <p:nvSpPr>
          <p:cNvPr id="50179" name="Footer Placeholder 4"/>
          <p:cNvSpPr>
            <a:spLocks noGrp="1"/>
          </p:cNvSpPr>
          <p:nvPr>
            <p:ph type="ftr" sz="quarter" idx="11"/>
          </p:nvPr>
        </p:nvSpPr>
        <p:spPr>
          <a:noFill/>
        </p:spPr>
        <p:txBody>
          <a:bodyPr/>
          <a:lstStyle/>
          <a:p>
            <a:r>
              <a:rPr lang="de-CH">
                <a:latin typeface="Helvetica" charset="0"/>
              </a:rPr>
              <a:t>ESE — Modeling Behaviour</a:t>
            </a:r>
          </a:p>
        </p:txBody>
      </p:sp>
      <p:sp>
        <p:nvSpPr>
          <p:cNvPr id="50180" name="Slide Number Placeholder 5"/>
          <p:cNvSpPr>
            <a:spLocks noGrp="1"/>
          </p:cNvSpPr>
          <p:nvPr>
            <p:ph type="sldNum" sz="quarter" idx="12"/>
          </p:nvPr>
        </p:nvSpPr>
        <p:spPr>
          <a:noFill/>
        </p:spPr>
        <p:txBody>
          <a:bodyPr/>
          <a:lstStyle/>
          <a:p>
            <a:r>
              <a:rPr lang="de-CH">
                <a:latin typeface="Helvetica" charset="0"/>
              </a:rPr>
              <a:t>ESE 7.</a:t>
            </a:r>
            <a:fld id="{813E2EF5-134F-3A40-B414-F2531C9D06B6}" type="slidenum">
              <a:rPr lang="de-CH">
                <a:latin typeface="Helvetica" charset="0"/>
              </a:rPr>
              <a:pPr/>
              <a:t>31</a:t>
            </a:fld>
            <a:endParaRPr lang="de-CH" sz="1400">
              <a:solidFill>
                <a:srgbClr val="7E7E7E"/>
              </a:solidFill>
              <a:latin typeface="Times" charset="0"/>
            </a:endParaRPr>
          </a:p>
        </p:txBody>
      </p:sp>
      <p:sp>
        <p:nvSpPr>
          <p:cNvPr id="50181"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50182" name="Rectangle 3"/>
          <p:cNvSpPr>
            <a:spLocks noGrp="1" noChangeArrowheads="1"/>
          </p:cNvSpPr>
          <p:nvPr>
            <p:ph type="title"/>
          </p:nvPr>
        </p:nvSpPr>
        <p:spPr/>
        <p:txBody>
          <a:bodyPr/>
          <a:lstStyle/>
          <a:p>
            <a:r>
              <a:rPr lang="en-US"/>
              <a:t>Roadmap</a:t>
            </a:r>
          </a:p>
        </p:txBody>
      </p:sp>
      <p:pic>
        <p:nvPicPr>
          <p:cNvPr id="50183" name="Picture 4"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50184" name="Rectangle 5"/>
          <p:cNvSpPr>
            <a:spLocks noGrp="1" noChangeArrowheads="1"/>
          </p:cNvSpPr>
          <p:nvPr>
            <p:ph type="body" idx="1"/>
          </p:nvPr>
        </p:nvSpPr>
        <p:spPr/>
        <p:txBody>
          <a:bodyPr/>
          <a:lstStyle/>
          <a:p>
            <a:r>
              <a:rPr lang="en-US"/>
              <a:t>Use Case Diagrams</a:t>
            </a:r>
          </a:p>
          <a:p>
            <a:r>
              <a:rPr lang="en-US"/>
              <a:t>Sequence Diagrams</a:t>
            </a:r>
          </a:p>
          <a:p>
            <a:r>
              <a:rPr lang="en-US"/>
              <a:t>Collaboration (Communication) Diagrams</a:t>
            </a:r>
          </a:p>
          <a:p>
            <a:r>
              <a:rPr lang="en-US"/>
              <a:t>Statechart Diagrams</a:t>
            </a:r>
          </a:p>
          <a:p>
            <a:pPr lvl="1"/>
            <a:r>
              <a:rPr lang="en-US"/>
              <a:t>Nested statecharts</a:t>
            </a:r>
          </a:p>
          <a:p>
            <a:pPr lvl="1"/>
            <a:r>
              <a:rPr lang="en-US"/>
              <a:t>Concurrent substates</a:t>
            </a:r>
          </a:p>
          <a:p>
            <a:r>
              <a:rPr lang="en-US" b="1"/>
              <a:t>Using UML</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Date Placeholder 3"/>
          <p:cNvSpPr>
            <a:spLocks noGrp="1"/>
          </p:cNvSpPr>
          <p:nvPr>
            <p:ph type="dt" sz="quarter" idx="10"/>
          </p:nvPr>
        </p:nvSpPr>
        <p:spPr>
          <a:noFill/>
        </p:spPr>
        <p:txBody>
          <a:bodyPr/>
          <a:lstStyle/>
          <a:p>
            <a:r>
              <a:rPr lang="de-CH">
                <a:latin typeface="Helvetica" charset="0"/>
              </a:rPr>
              <a:t>© Oscar Nierstrasz</a:t>
            </a:r>
          </a:p>
        </p:txBody>
      </p:sp>
      <p:sp>
        <p:nvSpPr>
          <p:cNvPr id="52227" name="Footer Placeholder 4"/>
          <p:cNvSpPr>
            <a:spLocks noGrp="1"/>
          </p:cNvSpPr>
          <p:nvPr>
            <p:ph type="ftr" sz="quarter" idx="11"/>
          </p:nvPr>
        </p:nvSpPr>
        <p:spPr>
          <a:noFill/>
        </p:spPr>
        <p:txBody>
          <a:bodyPr/>
          <a:lstStyle/>
          <a:p>
            <a:r>
              <a:rPr lang="de-CH">
                <a:latin typeface="Helvetica" charset="0"/>
              </a:rPr>
              <a:t>ESE — Modeling Behaviour</a:t>
            </a:r>
          </a:p>
        </p:txBody>
      </p:sp>
      <p:sp>
        <p:nvSpPr>
          <p:cNvPr id="52228" name="Slide Number Placeholder 5"/>
          <p:cNvSpPr>
            <a:spLocks noGrp="1"/>
          </p:cNvSpPr>
          <p:nvPr>
            <p:ph type="sldNum" sz="quarter" idx="12"/>
          </p:nvPr>
        </p:nvSpPr>
        <p:spPr>
          <a:noFill/>
        </p:spPr>
        <p:txBody>
          <a:bodyPr/>
          <a:lstStyle/>
          <a:p>
            <a:r>
              <a:rPr lang="de-CH">
                <a:latin typeface="Helvetica" charset="0"/>
              </a:rPr>
              <a:t>ESE 7.</a:t>
            </a:r>
            <a:fld id="{C25A6C04-EEE5-924B-B167-9FF667F6EFD1}" type="slidenum">
              <a:rPr lang="de-CH">
                <a:latin typeface="Helvetica" charset="0"/>
              </a:rPr>
              <a:pPr/>
              <a:t>32</a:t>
            </a:fld>
            <a:endParaRPr lang="de-CH" sz="1400">
              <a:solidFill>
                <a:srgbClr val="7E7E7E"/>
              </a:solidFill>
              <a:latin typeface="Times" charset="0"/>
            </a:endParaRPr>
          </a:p>
        </p:txBody>
      </p:sp>
      <p:sp>
        <p:nvSpPr>
          <p:cNvPr id="52229" name="Rectangle 2"/>
          <p:cNvSpPr>
            <a:spLocks noGrp="1" noChangeArrowheads="1"/>
          </p:cNvSpPr>
          <p:nvPr>
            <p:ph type="title"/>
          </p:nvPr>
        </p:nvSpPr>
        <p:spPr/>
        <p:txBody>
          <a:bodyPr/>
          <a:lstStyle/>
          <a:p>
            <a:r>
              <a:rPr lang="en-US"/>
              <a:t>Perspectives</a:t>
            </a:r>
          </a:p>
        </p:txBody>
      </p:sp>
      <p:sp>
        <p:nvSpPr>
          <p:cNvPr id="52230" name="Rectangle 3"/>
          <p:cNvSpPr>
            <a:spLocks noGrp="1" noChangeArrowheads="1"/>
          </p:cNvSpPr>
          <p:nvPr>
            <p:ph type="body" idx="1"/>
          </p:nvPr>
        </p:nvSpPr>
        <p:spPr/>
        <p:txBody>
          <a:bodyPr/>
          <a:lstStyle/>
          <a:p>
            <a:pPr marL="457200" indent="-457200">
              <a:buFont typeface="Helvetica CE" pitchFamily="-105" charset="0"/>
              <a:buNone/>
            </a:pPr>
            <a:r>
              <a:rPr lang="en-US"/>
              <a:t>Three perspectives in drawing UML diagrams:</a:t>
            </a:r>
          </a:p>
          <a:p>
            <a:pPr marL="457200" indent="-457200">
              <a:buFont typeface="Helvetica CE" pitchFamily="-105" charset="0"/>
              <a:buNone/>
            </a:pPr>
            <a:endParaRPr lang="en-US"/>
          </a:p>
          <a:p>
            <a:pPr marL="457200" indent="-457200">
              <a:buFont typeface="Arial" charset="0"/>
              <a:buAutoNum type="arabicPeriod"/>
            </a:pPr>
            <a:r>
              <a:rPr lang="en-US" b="1" i="1"/>
              <a:t>Conceptual</a:t>
            </a:r>
            <a:endParaRPr lang="en-US"/>
          </a:p>
          <a:p>
            <a:pPr lvl="1"/>
            <a:r>
              <a:rPr lang="en-US"/>
              <a:t>Represent domain concepts</a:t>
            </a:r>
          </a:p>
          <a:p>
            <a:pPr lvl="2"/>
            <a:r>
              <a:rPr lang="en-US"/>
              <a:t>Ignore software issues</a:t>
            </a:r>
          </a:p>
          <a:p>
            <a:pPr marL="457200" indent="-457200">
              <a:buFont typeface="Arial" charset="0"/>
              <a:buAutoNum type="arabicPeriod"/>
            </a:pPr>
            <a:r>
              <a:rPr lang="en-US" b="1" i="1"/>
              <a:t>Specification</a:t>
            </a:r>
            <a:endParaRPr lang="en-US"/>
          </a:p>
          <a:p>
            <a:pPr lvl="1"/>
            <a:r>
              <a:rPr lang="en-US"/>
              <a:t>Focus on visible interfaces and behaviour</a:t>
            </a:r>
          </a:p>
          <a:p>
            <a:pPr lvl="2"/>
            <a:r>
              <a:rPr lang="en-US"/>
              <a:t>Ignore internal implementation</a:t>
            </a:r>
          </a:p>
          <a:p>
            <a:pPr marL="457200" indent="-457200">
              <a:buFont typeface="Arial" charset="0"/>
              <a:buAutoNum type="arabicPeriod"/>
            </a:pPr>
            <a:r>
              <a:rPr lang="en-US" b="1" i="1"/>
              <a:t>Implementation</a:t>
            </a:r>
            <a:endParaRPr lang="en-US"/>
          </a:p>
          <a:p>
            <a:pPr lvl="1"/>
            <a:r>
              <a:rPr lang="en-US"/>
              <a:t>Document implementation choices</a:t>
            </a:r>
          </a:p>
          <a:p>
            <a:pPr lvl="2"/>
            <a:r>
              <a:rPr lang="en-US"/>
              <a:t>Most common, but least useful perspective(!)</a:t>
            </a:r>
          </a:p>
          <a:p>
            <a:pPr lvl="1" algn="r"/>
            <a:r>
              <a:rPr lang="en-US" i="1"/>
              <a:t>UML Distilled</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Date Placeholder 3"/>
          <p:cNvSpPr>
            <a:spLocks noGrp="1"/>
          </p:cNvSpPr>
          <p:nvPr>
            <p:ph type="dt" sz="quarter" idx="10"/>
          </p:nvPr>
        </p:nvSpPr>
        <p:spPr>
          <a:noFill/>
        </p:spPr>
        <p:txBody>
          <a:bodyPr/>
          <a:lstStyle/>
          <a:p>
            <a:r>
              <a:rPr lang="de-CH">
                <a:latin typeface="Helvetica" charset="0"/>
              </a:rPr>
              <a:t>© Oscar Nierstrasz</a:t>
            </a:r>
          </a:p>
        </p:txBody>
      </p:sp>
      <p:sp>
        <p:nvSpPr>
          <p:cNvPr id="54275" name="Footer Placeholder 4"/>
          <p:cNvSpPr>
            <a:spLocks noGrp="1"/>
          </p:cNvSpPr>
          <p:nvPr>
            <p:ph type="ftr" sz="quarter" idx="11"/>
          </p:nvPr>
        </p:nvSpPr>
        <p:spPr>
          <a:noFill/>
        </p:spPr>
        <p:txBody>
          <a:bodyPr/>
          <a:lstStyle/>
          <a:p>
            <a:r>
              <a:rPr lang="de-CH">
                <a:latin typeface="Helvetica" charset="0"/>
              </a:rPr>
              <a:t>ESE — Modeling Behaviour</a:t>
            </a:r>
          </a:p>
        </p:txBody>
      </p:sp>
      <p:sp>
        <p:nvSpPr>
          <p:cNvPr id="54276" name="Slide Number Placeholder 5"/>
          <p:cNvSpPr>
            <a:spLocks noGrp="1"/>
          </p:cNvSpPr>
          <p:nvPr>
            <p:ph type="sldNum" sz="quarter" idx="12"/>
          </p:nvPr>
        </p:nvSpPr>
        <p:spPr>
          <a:noFill/>
        </p:spPr>
        <p:txBody>
          <a:bodyPr/>
          <a:lstStyle/>
          <a:p>
            <a:r>
              <a:rPr lang="de-CH">
                <a:latin typeface="Helvetica" charset="0"/>
              </a:rPr>
              <a:t>ESE 7.</a:t>
            </a:r>
            <a:fld id="{86D3FC38-9CF4-C243-A24F-71E6F96B2ACA}" type="slidenum">
              <a:rPr lang="de-CH">
                <a:latin typeface="Helvetica" charset="0"/>
              </a:rPr>
              <a:pPr/>
              <a:t>33</a:t>
            </a:fld>
            <a:endParaRPr lang="de-CH" sz="1400">
              <a:solidFill>
                <a:srgbClr val="7E7E7E"/>
              </a:solidFill>
              <a:latin typeface="Times" charset="0"/>
            </a:endParaRPr>
          </a:p>
        </p:txBody>
      </p:sp>
      <p:sp>
        <p:nvSpPr>
          <p:cNvPr id="54277" name="Rectangle 2"/>
          <p:cNvSpPr>
            <a:spLocks noGrp="1" noChangeArrowheads="1"/>
          </p:cNvSpPr>
          <p:nvPr>
            <p:ph type="title"/>
          </p:nvPr>
        </p:nvSpPr>
        <p:spPr/>
        <p:txBody>
          <a:bodyPr/>
          <a:lstStyle/>
          <a:p>
            <a:r>
              <a:rPr lang="en-US"/>
              <a:t>Using the Notations</a:t>
            </a:r>
          </a:p>
        </p:txBody>
      </p:sp>
      <p:sp>
        <p:nvSpPr>
          <p:cNvPr id="54278" name="Rectangle 3"/>
          <p:cNvSpPr>
            <a:spLocks noGrp="1" noChangeArrowheads="1"/>
          </p:cNvSpPr>
          <p:nvPr>
            <p:ph type="body" idx="1"/>
          </p:nvPr>
        </p:nvSpPr>
        <p:spPr/>
        <p:txBody>
          <a:bodyPr/>
          <a:lstStyle/>
          <a:p>
            <a:pPr marL="342900" indent="-342900">
              <a:lnSpc>
                <a:spcPct val="90000"/>
              </a:lnSpc>
              <a:buFont typeface="Helvetica CE" pitchFamily="-105" charset="0"/>
              <a:buNone/>
            </a:pPr>
            <a:r>
              <a:rPr lang="en-US" sz="2000" i="1">
                <a:solidFill>
                  <a:srgbClr val="7F0101"/>
                </a:solidFill>
              </a:rPr>
              <a:t>The diagrams introduced here complement class and object diagrams.</a:t>
            </a:r>
          </a:p>
          <a:p>
            <a:pPr marL="342900" indent="-342900">
              <a:lnSpc>
                <a:spcPct val="90000"/>
              </a:lnSpc>
              <a:buFont typeface="Helvetica CE" pitchFamily="-105" charset="0"/>
              <a:buNone/>
            </a:pPr>
            <a:endParaRPr lang="en-US" sz="2000" i="1">
              <a:solidFill>
                <a:srgbClr val="7F0101"/>
              </a:solidFill>
            </a:endParaRPr>
          </a:p>
          <a:p>
            <a:pPr marL="342900" indent="-342900">
              <a:lnSpc>
                <a:spcPct val="90000"/>
              </a:lnSpc>
              <a:buFont typeface="Helvetica CE" pitchFamily="-105" charset="0"/>
              <a:buNone/>
            </a:pPr>
            <a:r>
              <a:rPr lang="en-US" sz="2000" b="1" i="1"/>
              <a:t>During Analysis:</a:t>
            </a:r>
            <a:endParaRPr lang="en-US" sz="2000"/>
          </a:p>
          <a:p>
            <a:pPr marL="742950" lvl="1" indent="-285750">
              <a:lnSpc>
                <a:spcPct val="90000"/>
              </a:lnSpc>
            </a:pPr>
            <a:r>
              <a:rPr lang="en-US" sz="1800"/>
              <a:t>Use case, sequence and collaboration diagrams document </a:t>
            </a:r>
            <a:r>
              <a:rPr lang="en-US" sz="1800" i="1">
                <a:solidFill>
                  <a:srgbClr val="7F0101"/>
                </a:solidFill>
              </a:rPr>
              <a:t>use cases and their scenarios</a:t>
            </a:r>
            <a:r>
              <a:rPr lang="en-US" sz="1800"/>
              <a:t> during requirements specification</a:t>
            </a:r>
          </a:p>
          <a:p>
            <a:pPr marL="342900" indent="-342900">
              <a:lnSpc>
                <a:spcPct val="90000"/>
              </a:lnSpc>
              <a:buFont typeface="Helvetica CE" pitchFamily="-105" charset="0"/>
              <a:buNone/>
            </a:pPr>
            <a:endParaRPr lang="en-US" sz="2000" b="1" i="1"/>
          </a:p>
          <a:p>
            <a:pPr marL="342900" indent="-342900">
              <a:lnSpc>
                <a:spcPct val="90000"/>
              </a:lnSpc>
              <a:buFont typeface="Helvetica CE" pitchFamily="-105" charset="0"/>
              <a:buNone/>
            </a:pPr>
            <a:r>
              <a:rPr lang="en-US" sz="2000" b="1" i="1"/>
              <a:t>During Design:</a:t>
            </a:r>
            <a:endParaRPr lang="en-US" sz="2000"/>
          </a:p>
          <a:p>
            <a:pPr marL="742950" lvl="1" indent="-285750">
              <a:lnSpc>
                <a:spcPct val="90000"/>
              </a:lnSpc>
            </a:pPr>
            <a:r>
              <a:rPr lang="en-US" sz="1800"/>
              <a:t>Sequence and collaboration diagrams can be used to document </a:t>
            </a:r>
            <a:r>
              <a:rPr lang="en-US" sz="1800" i="1">
                <a:solidFill>
                  <a:srgbClr val="7F0101"/>
                </a:solidFill>
              </a:rPr>
              <a:t>implementation scenarios</a:t>
            </a:r>
            <a:r>
              <a:rPr lang="en-US" sz="1800"/>
              <a:t> or refine use case scenarios</a:t>
            </a:r>
          </a:p>
          <a:p>
            <a:pPr marL="742950" lvl="1" indent="-285750">
              <a:lnSpc>
                <a:spcPct val="90000"/>
              </a:lnSpc>
            </a:pPr>
            <a:r>
              <a:rPr lang="en-US" sz="1800"/>
              <a:t>State diagrams document </a:t>
            </a:r>
            <a:r>
              <a:rPr lang="en-US" sz="1800" i="1">
                <a:solidFill>
                  <a:srgbClr val="7F0101"/>
                </a:solidFill>
              </a:rPr>
              <a:t>internal behaviour</a:t>
            </a:r>
            <a:r>
              <a:rPr lang="en-US" sz="1800"/>
              <a:t> of classes and must be </a:t>
            </a:r>
            <a:r>
              <a:rPr lang="en-US" sz="1800" i="1"/>
              <a:t>validated</a:t>
            </a:r>
            <a:r>
              <a:rPr lang="en-US" sz="1800"/>
              <a:t> against the specified use cases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Date Placeholder 3"/>
          <p:cNvSpPr>
            <a:spLocks noGrp="1"/>
          </p:cNvSpPr>
          <p:nvPr>
            <p:ph type="dt" sz="quarter" idx="10"/>
          </p:nvPr>
        </p:nvSpPr>
        <p:spPr>
          <a:noFill/>
        </p:spPr>
        <p:txBody>
          <a:bodyPr/>
          <a:lstStyle/>
          <a:p>
            <a:r>
              <a:rPr lang="de-CH">
                <a:latin typeface="Helvetica" charset="0"/>
              </a:rPr>
              <a:t>© Oscar Nierstrasz</a:t>
            </a:r>
          </a:p>
        </p:txBody>
      </p:sp>
      <p:sp>
        <p:nvSpPr>
          <p:cNvPr id="55299" name="Footer Placeholder 4"/>
          <p:cNvSpPr>
            <a:spLocks noGrp="1"/>
          </p:cNvSpPr>
          <p:nvPr>
            <p:ph type="ftr" sz="quarter" idx="11"/>
          </p:nvPr>
        </p:nvSpPr>
        <p:spPr>
          <a:noFill/>
        </p:spPr>
        <p:txBody>
          <a:bodyPr/>
          <a:lstStyle/>
          <a:p>
            <a:r>
              <a:rPr lang="de-CH">
                <a:latin typeface="Helvetica" charset="0"/>
              </a:rPr>
              <a:t>ESE — Modeling Behaviour</a:t>
            </a:r>
          </a:p>
        </p:txBody>
      </p:sp>
      <p:sp>
        <p:nvSpPr>
          <p:cNvPr id="55300" name="Slide Number Placeholder 5"/>
          <p:cNvSpPr>
            <a:spLocks noGrp="1"/>
          </p:cNvSpPr>
          <p:nvPr>
            <p:ph type="sldNum" sz="quarter" idx="12"/>
          </p:nvPr>
        </p:nvSpPr>
        <p:spPr>
          <a:noFill/>
        </p:spPr>
        <p:txBody>
          <a:bodyPr/>
          <a:lstStyle/>
          <a:p>
            <a:r>
              <a:rPr lang="de-CH">
                <a:latin typeface="Helvetica" charset="0"/>
              </a:rPr>
              <a:t>ESE 7.</a:t>
            </a:r>
            <a:fld id="{A00C7C11-27EE-8F42-8DD9-9177417BC274}" type="slidenum">
              <a:rPr lang="de-CH">
                <a:latin typeface="Helvetica" charset="0"/>
              </a:rPr>
              <a:pPr/>
              <a:t>34</a:t>
            </a:fld>
            <a:endParaRPr lang="de-CH" sz="1400">
              <a:solidFill>
                <a:srgbClr val="7E7E7E"/>
              </a:solidFill>
              <a:latin typeface="Times" charset="0"/>
            </a:endParaRPr>
          </a:p>
        </p:txBody>
      </p:sp>
      <p:sp>
        <p:nvSpPr>
          <p:cNvPr id="55301" name="Rectangle 4"/>
          <p:cNvSpPr>
            <a:spLocks noGrp="1" noChangeArrowheads="1"/>
          </p:cNvSpPr>
          <p:nvPr>
            <p:ph type="title"/>
          </p:nvPr>
        </p:nvSpPr>
        <p:spPr/>
        <p:txBody>
          <a:bodyPr/>
          <a:lstStyle/>
          <a:p>
            <a:r>
              <a:rPr lang="en-US"/>
              <a:t>What you should know!</a:t>
            </a:r>
          </a:p>
        </p:txBody>
      </p:sp>
      <p:sp>
        <p:nvSpPr>
          <p:cNvPr id="55302" name="Rectangle 5"/>
          <p:cNvSpPr>
            <a:spLocks noGrp="1" noChangeArrowheads="1"/>
          </p:cNvSpPr>
          <p:nvPr>
            <p:ph type="body" idx="1"/>
          </p:nvPr>
        </p:nvSpPr>
        <p:spPr/>
        <p:txBody>
          <a:bodyPr/>
          <a:lstStyle/>
          <a:p>
            <a:r>
              <a:rPr lang="en-US"/>
              <a:t>What is the purpose of a use case diagram?</a:t>
            </a:r>
          </a:p>
          <a:p>
            <a:r>
              <a:rPr lang="en-US"/>
              <a:t>Why do scenarios depict objects but not classes?</a:t>
            </a:r>
          </a:p>
          <a:p>
            <a:r>
              <a:rPr lang="en-US"/>
              <a:t>How can timing constraints be expressed in scenarios?</a:t>
            </a:r>
          </a:p>
          <a:p>
            <a:r>
              <a:rPr lang="en-US"/>
              <a:t>How do you specify and interpret message labels in a scenario?</a:t>
            </a:r>
          </a:p>
          <a:p>
            <a:r>
              <a:rPr lang="en-US"/>
              <a:t>How do you use nested state diagrams to model object behaviour?</a:t>
            </a:r>
          </a:p>
          <a:p>
            <a:r>
              <a:rPr lang="en-US"/>
              <a:t>What is the difference between “external” and “internal” transitions?</a:t>
            </a:r>
          </a:p>
          <a:p>
            <a:r>
              <a:rPr lang="en-US"/>
              <a:t>How can you model interaction between state diagrams for several classes?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Date Placeholder 3"/>
          <p:cNvSpPr>
            <a:spLocks noGrp="1"/>
          </p:cNvSpPr>
          <p:nvPr>
            <p:ph type="dt" sz="quarter" idx="10"/>
          </p:nvPr>
        </p:nvSpPr>
        <p:spPr>
          <a:noFill/>
        </p:spPr>
        <p:txBody>
          <a:bodyPr/>
          <a:lstStyle/>
          <a:p>
            <a:r>
              <a:rPr lang="de-CH">
                <a:latin typeface="Helvetica" charset="0"/>
              </a:rPr>
              <a:t>© Oscar Nierstrasz</a:t>
            </a:r>
          </a:p>
        </p:txBody>
      </p:sp>
      <p:sp>
        <p:nvSpPr>
          <p:cNvPr id="56323" name="Footer Placeholder 4"/>
          <p:cNvSpPr>
            <a:spLocks noGrp="1"/>
          </p:cNvSpPr>
          <p:nvPr>
            <p:ph type="ftr" sz="quarter" idx="11"/>
          </p:nvPr>
        </p:nvSpPr>
        <p:spPr>
          <a:noFill/>
        </p:spPr>
        <p:txBody>
          <a:bodyPr/>
          <a:lstStyle/>
          <a:p>
            <a:r>
              <a:rPr lang="de-CH">
                <a:latin typeface="Helvetica" charset="0"/>
              </a:rPr>
              <a:t>ESE — Modeling Behaviour</a:t>
            </a:r>
          </a:p>
        </p:txBody>
      </p:sp>
      <p:sp>
        <p:nvSpPr>
          <p:cNvPr id="56324" name="Slide Number Placeholder 5"/>
          <p:cNvSpPr>
            <a:spLocks noGrp="1"/>
          </p:cNvSpPr>
          <p:nvPr>
            <p:ph type="sldNum" sz="quarter" idx="12"/>
          </p:nvPr>
        </p:nvSpPr>
        <p:spPr>
          <a:noFill/>
        </p:spPr>
        <p:txBody>
          <a:bodyPr/>
          <a:lstStyle/>
          <a:p>
            <a:r>
              <a:rPr lang="de-CH">
                <a:latin typeface="Helvetica" charset="0"/>
              </a:rPr>
              <a:t>ESE 7.</a:t>
            </a:r>
            <a:fld id="{8ACE15AA-8CFA-0444-8E37-822138FAC86D}" type="slidenum">
              <a:rPr lang="de-CH">
                <a:latin typeface="Helvetica" charset="0"/>
              </a:rPr>
              <a:pPr/>
              <a:t>35</a:t>
            </a:fld>
            <a:endParaRPr lang="de-CH" sz="1400">
              <a:solidFill>
                <a:srgbClr val="7E7E7E"/>
              </a:solidFill>
              <a:latin typeface="Times" charset="0"/>
            </a:endParaRPr>
          </a:p>
        </p:txBody>
      </p:sp>
      <p:sp>
        <p:nvSpPr>
          <p:cNvPr id="56325" name="Rectangle 4"/>
          <p:cNvSpPr>
            <a:spLocks noGrp="1" noChangeArrowheads="1"/>
          </p:cNvSpPr>
          <p:nvPr>
            <p:ph type="title"/>
          </p:nvPr>
        </p:nvSpPr>
        <p:spPr/>
        <p:txBody>
          <a:bodyPr/>
          <a:lstStyle/>
          <a:p>
            <a:r>
              <a:rPr lang="en-US"/>
              <a:t>Can you answer the following questions?</a:t>
            </a:r>
          </a:p>
        </p:txBody>
      </p:sp>
      <p:sp>
        <p:nvSpPr>
          <p:cNvPr id="56326" name="Rectangle 5"/>
          <p:cNvSpPr>
            <a:spLocks noGrp="1" noChangeArrowheads="1"/>
          </p:cNvSpPr>
          <p:nvPr>
            <p:ph type="body" idx="1"/>
          </p:nvPr>
        </p:nvSpPr>
        <p:spPr/>
        <p:txBody>
          <a:bodyPr/>
          <a:lstStyle/>
          <a:p>
            <a:r>
              <a:rPr lang="en-US"/>
              <a:t>Can a sequence diagram always be translated to an collaboration diagram?</a:t>
            </a:r>
          </a:p>
          <a:p>
            <a:r>
              <a:rPr lang="en-US"/>
              <a:t>Or vice versa?</a:t>
            </a:r>
          </a:p>
          <a:p>
            <a:r>
              <a:rPr lang="en-US"/>
              <a:t>Why are arrows depicted with the message labels rather than with links?</a:t>
            </a:r>
          </a:p>
          <a:p>
            <a:r>
              <a:rPr lang="en-US"/>
              <a:t>When should you use concurrent substates?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66" name="Rectangle 3"/>
          <p:cNvSpPr>
            <a:spLocks noGrp="1" noChangeArrowheads="1"/>
          </p:cNvSpPr>
          <p:nvPr>
            <p:ph type="title"/>
          </p:nvPr>
        </p:nvSpPr>
        <p:spPr/>
        <p:txBody>
          <a:bodyPr/>
          <a:lstStyle/>
          <a:p>
            <a:pPr eaLnBrk="1" hangingPunct="1"/>
            <a:r>
              <a:rPr lang="en-US" dirty="0" smtClean="0"/>
              <a:t>License</a:t>
            </a:r>
            <a:endParaRPr lang="en-US" dirty="0"/>
          </a:p>
        </p:txBody>
      </p:sp>
      <p:sp>
        <p:nvSpPr>
          <p:cNvPr id="92162" name="Date Placeholder 3"/>
          <p:cNvSpPr>
            <a:spLocks noGrp="1"/>
          </p:cNvSpPr>
          <p:nvPr>
            <p:ph type="dt" sz="half" idx="10"/>
          </p:nvPr>
        </p:nvSpPr>
        <p:spPr>
          <a:noFill/>
        </p:spPr>
        <p:txBody>
          <a:bodyPr/>
          <a:lstStyle/>
          <a:p>
            <a:r>
              <a:rPr lang="de-CH" smtClean="0">
                <a:latin typeface="Helvetica" charset="0"/>
              </a:rPr>
              <a:t>© Oscar Nierstrasz</a:t>
            </a:r>
          </a:p>
        </p:txBody>
      </p:sp>
      <p:sp>
        <p:nvSpPr>
          <p:cNvPr id="92163" name="Footer Placeholder 4"/>
          <p:cNvSpPr>
            <a:spLocks noGrp="1"/>
          </p:cNvSpPr>
          <p:nvPr>
            <p:ph type="ftr" sz="quarter" idx="11"/>
          </p:nvPr>
        </p:nvSpPr>
        <p:spPr>
          <a:noFill/>
        </p:spPr>
        <p:txBody>
          <a:bodyPr/>
          <a:lstStyle/>
          <a:p>
            <a:r>
              <a:rPr lang="de-CH" smtClean="0">
                <a:latin typeface="Helvetica" charset="0"/>
              </a:rPr>
              <a:t>ESE — Introduction</a:t>
            </a:r>
          </a:p>
        </p:txBody>
      </p:sp>
      <p:grpSp>
        <p:nvGrpSpPr>
          <p:cNvPr id="2" name="Group 11"/>
          <p:cNvGrpSpPr/>
          <p:nvPr/>
        </p:nvGrpSpPr>
        <p:grpSpPr>
          <a:xfrm>
            <a:off x="762000" y="1600200"/>
            <a:ext cx="7620000" cy="4401204"/>
            <a:chOff x="762000" y="1600200"/>
            <a:chExt cx="7620000" cy="4401204"/>
          </a:xfrm>
        </p:grpSpPr>
        <p:sp>
          <p:nvSpPr>
            <p:cNvPr id="92165" name="Rectangle 2"/>
            <p:cNvSpPr>
              <a:spLocks noChangeArrowheads="1"/>
            </p:cNvSpPr>
            <p:nvPr/>
          </p:nvSpPr>
          <p:spPr bwMode="auto">
            <a:xfrm>
              <a:off x="762000" y="1600200"/>
              <a:ext cx="7620000" cy="4401204"/>
            </a:xfrm>
            <a:prstGeom prst="rect">
              <a:avLst/>
            </a:prstGeom>
            <a:solidFill>
              <a:srgbClr val="FFFFCC"/>
            </a:solidFill>
            <a:ln w="9525">
              <a:solidFill>
                <a:schemeClr val="tx1"/>
              </a:solidFill>
              <a:miter lim="800000"/>
              <a:headEnd/>
              <a:tailEnd/>
            </a:ln>
          </p:spPr>
          <p:txBody>
            <a:bodyPr>
              <a:prstTxWarp prst="textNoShape">
                <a:avLst/>
              </a:prstTxWarp>
              <a:spAutoFit/>
            </a:bodyPr>
            <a:lstStyle/>
            <a:p>
              <a:pPr marL="192088" indent="-192088"/>
              <a:endParaRPr lang="en-US" sz="1400" b="1" dirty="0">
                <a:solidFill>
                  <a:srgbClr val="000000"/>
                </a:solidFill>
              </a:endParaRPr>
            </a:p>
            <a:p>
              <a:pPr marL="192088" indent="-192088"/>
              <a:endParaRPr lang="en-US" sz="1400" b="1" dirty="0">
                <a:solidFill>
                  <a:srgbClr val="000000"/>
                </a:solidFill>
              </a:endParaRPr>
            </a:p>
            <a:p>
              <a:pPr marL="192088" indent="-192088"/>
              <a:endParaRPr lang="en-US" sz="1400" b="1" dirty="0">
                <a:solidFill>
                  <a:srgbClr val="000000"/>
                </a:solidFill>
              </a:endParaRPr>
            </a:p>
            <a:p>
              <a:pPr marL="192088" indent="-192088"/>
              <a:endParaRPr lang="en-US" sz="1400" b="1" dirty="0">
                <a:solidFill>
                  <a:srgbClr val="000000"/>
                </a:solidFill>
              </a:endParaRPr>
            </a:p>
            <a:p>
              <a:pPr marL="192088" indent="-192088"/>
              <a:endParaRPr lang="en-US" sz="1400" b="1" dirty="0">
                <a:solidFill>
                  <a:srgbClr val="000000"/>
                </a:solidFill>
              </a:endParaRPr>
            </a:p>
            <a:p>
              <a:pPr marL="192088" indent="-192088" algn="ctr"/>
              <a:r>
                <a:rPr lang="en-US" sz="1400" b="1" dirty="0">
                  <a:solidFill>
                    <a:srgbClr val="000000"/>
                  </a:solidFill>
                </a:rPr>
                <a:t>Attribution-</a:t>
              </a:r>
              <a:r>
                <a:rPr lang="en-US" sz="1400" b="1" dirty="0" err="1">
                  <a:solidFill>
                    <a:srgbClr val="000000"/>
                  </a:solidFill>
                </a:rPr>
                <a:t>ShareAlike</a:t>
              </a:r>
              <a:r>
                <a:rPr lang="en-US" sz="1400" b="1" dirty="0">
                  <a:solidFill>
                    <a:srgbClr val="000000"/>
                  </a:solidFill>
                </a:rPr>
                <a:t> 3.0 </a:t>
              </a:r>
              <a:r>
                <a:rPr lang="en-US" sz="1400" b="1" dirty="0" err="1">
                  <a:solidFill>
                    <a:srgbClr val="000000"/>
                  </a:solidFill>
                </a:rPr>
                <a:t>Unported</a:t>
              </a:r>
              <a:endParaRPr lang="en-US" sz="1400" b="1" dirty="0">
                <a:solidFill>
                  <a:srgbClr val="000000"/>
                </a:solidFill>
              </a:endParaRPr>
            </a:p>
            <a:p>
              <a:pPr marL="192088" indent="-192088"/>
              <a:r>
                <a:rPr lang="en-US" sz="1400" b="1" i="1" dirty="0">
                  <a:solidFill>
                    <a:srgbClr val="000000"/>
                  </a:solidFill>
                </a:rPr>
                <a:t>You are free:</a:t>
              </a:r>
              <a:endParaRPr lang="en-US" sz="1400" dirty="0">
                <a:solidFill>
                  <a:srgbClr val="000000"/>
                </a:solidFill>
              </a:endParaRPr>
            </a:p>
            <a:p>
              <a:pPr lvl="1"/>
              <a:r>
                <a:rPr lang="en-US" sz="1400" b="1" dirty="0">
                  <a:solidFill>
                    <a:srgbClr val="000000"/>
                  </a:solidFill>
                </a:rPr>
                <a:t>to Share</a:t>
              </a:r>
              <a:r>
                <a:rPr lang="en-US" sz="1400" dirty="0">
                  <a:solidFill>
                    <a:srgbClr val="000000"/>
                  </a:solidFill>
                </a:rPr>
                <a:t> — to copy, distribute and transmit the work</a:t>
              </a:r>
            </a:p>
            <a:p>
              <a:pPr lvl="1"/>
              <a:r>
                <a:rPr lang="en-US" sz="1400" b="1" dirty="0">
                  <a:solidFill>
                    <a:srgbClr val="000000"/>
                  </a:solidFill>
                </a:rPr>
                <a:t>to Remix</a:t>
              </a:r>
              <a:r>
                <a:rPr lang="en-US" sz="1400" dirty="0">
                  <a:solidFill>
                    <a:srgbClr val="000000"/>
                  </a:solidFill>
                </a:rPr>
                <a:t> — to adapt the work</a:t>
              </a:r>
            </a:p>
            <a:p>
              <a:pPr marL="192088" indent="-192088"/>
              <a:endParaRPr lang="en-US" sz="1400" b="1" i="1" dirty="0">
                <a:solidFill>
                  <a:srgbClr val="000000"/>
                </a:solidFill>
              </a:endParaRPr>
            </a:p>
            <a:p>
              <a:pPr marL="192088" indent="-192088"/>
              <a:r>
                <a:rPr lang="en-US" sz="1400" b="1" i="1" dirty="0">
                  <a:solidFill>
                    <a:srgbClr val="000000"/>
                  </a:solidFill>
                </a:rPr>
                <a:t>Under the following conditions:</a:t>
              </a:r>
              <a:endParaRPr lang="en-US" sz="1400" dirty="0">
                <a:solidFill>
                  <a:srgbClr val="000000"/>
                </a:solidFill>
              </a:endParaRPr>
            </a:p>
            <a:p>
              <a:pPr lvl="1"/>
              <a:r>
                <a:rPr lang="en-US" sz="1400" b="1" dirty="0">
                  <a:solidFill>
                    <a:srgbClr val="000000"/>
                  </a:solidFill>
                </a:rPr>
                <a:t>Attribution.</a:t>
              </a:r>
              <a:r>
                <a:rPr lang="en-US" sz="1400" dirty="0">
                  <a:solidFill>
                    <a:srgbClr val="000000"/>
                  </a:solidFill>
                </a:rPr>
                <a:t> You must attribute the work in the manner specified by the author or licensor (but not in any way that suggests that they endorse you or your use of the work).</a:t>
              </a:r>
            </a:p>
            <a:p>
              <a:pPr lvl="1"/>
              <a:r>
                <a:rPr lang="en-US" sz="1400" b="1" dirty="0">
                  <a:solidFill>
                    <a:srgbClr val="000000"/>
                  </a:solidFill>
                </a:rPr>
                <a:t>Share Alike.</a:t>
              </a:r>
              <a:r>
                <a:rPr lang="en-US" sz="1400" dirty="0">
                  <a:solidFill>
                    <a:srgbClr val="000000"/>
                  </a:solidFill>
                </a:rPr>
                <a:t> If you alter, transform, or build upon this work, you may distribute the resulting work only under the same, similar or a compatible license.</a:t>
              </a:r>
            </a:p>
            <a:p>
              <a:pPr marL="192088" indent="-192088"/>
              <a:r>
                <a:rPr lang="en-US" sz="1400" dirty="0">
                  <a:solidFill>
                    <a:srgbClr val="000000"/>
                  </a:solidFill>
                </a:rPr>
                <a:t>For any reuse or distribution, you must make clear to others the license terms of this work. The best way to do this is with a link to this web page.</a:t>
              </a:r>
            </a:p>
            <a:p>
              <a:pPr marL="192088" indent="-192088"/>
              <a:r>
                <a:rPr lang="en-US" sz="1400" dirty="0">
                  <a:solidFill>
                    <a:srgbClr val="000000"/>
                  </a:solidFill>
                </a:rPr>
                <a:t>Any of the above conditions can be waived if you get permission from the copyright holder.</a:t>
              </a:r>
            </a:p>
            <a:p>
              <a:pPr marL="192088" indent="-192088"/>
              <a:r>
                <a:rPr lang="en-US" sz="1400" dirty="0">
                  <a:solidFill>
                    <a:srgbClr val="000000"/>
                  </a:solidFill>
                </a:rPr>
                <a:t>Nothing in this license impairs or restricts the author's moral rights.</a:t>
              </a:r>
            </a:p>
          </p:txBody>
        </p:sp>
        <p:pic>
          <p:nvPicPr>
            <p:cNvPr id="92168" name="Picture 5" descr="logo_deed"/>
            <p:cNvPicPr>
              <a:picLocks noChangeAspect="1" noChangeArrowheads="1"/>
            </p:cNvPicPr>
            <p:nvPr/>
          </p:nvPicPr>
          <p:blipFill>
            <a:blip r:embed="rId3"/>
            <a:srcRect/>
            <a:stretch>
              <a:fillRect/>
            </a:stretch>
          </p:blipFill>
          <p:spPr bwMode="auto">
            <a:xfrm>
              <a:off x="3319367" y="1828800"/>
              <a:ext cx="2509837" cy="708025"/>
            </a:xfrm>
            <a:prstGeom prst="rect">
              <a:avLst/>
            </a:prstGeom>
            <a:noFill/>
            <a:ln w="9525">
              <a:noFill/>
              <a:miter lim="800000"/>
              <a:headEnd/>
              <a:tailEnd/>
            </a:ln>
          </p:spPr>
        </p:pic>
      </p:grpSp>
      <p:sp>
        <p:nvSpPr>
          <p:cNvPr id="10" name="Rectangle 9"/>
          <p:cNvSpPr/>
          <p:nvPr/>
        </p:nvSpPr>
        <p:spPr>
          <a:xfrm>
            <a:off x="1676400" y="6076890"/>
            <a:ext cx="5791200" cy="400110"/>
          </a:xfrm>
          <a:prstGeom prst="rect">
            <a:avLst/>
          </a:prstGeom>
          <a:solidFill>
            <a:srgbClr val="FFFDD7"/>
          </a:solidFill>
          <a:ln>
            <a:noFill/>
          </a:ln>
        </p:spPr>
        <p:txBody>
          <a:bodyPr wrap="square">
            <a:spAutoFit/>
          </a:bodyPr>
          <a:lstStyle/>
          <a:p>
            <a:pPr algn="ctr" eaLnBrk="1" hangingPunct="1">
              <a:buNone/>
            </a:pPr>
            <a:r>
              <a:rPr lang="en-US" sz="2000" dirty="0" smtClean="0">
                <a:latin typeface="Helvetica (Body)"/>
                <a:cs typeface="Helvetica (Body)"/>
              </a:rPr>
              <a:t>http://creativecommons.org/licenses/by-sa/3.0/</a:t>
            </a:r>
            <a:endParaRPr lang="en-US" sz="2000" dirty="0">
              <a:latin typeface="Helvetica (Body)"/>
              <a:cs typeface="Helvetica (Body)"/>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p>
            <a:r>
              <a:rPr lang="de-CH">
                <a:latin typeface="Helvetica" charset="0"/>
              </a:rPr>
              <a:t>© Oscar Nierstrasz</a:t>
            </a:r>
          </a:p>
        </p:txBody>
      </p:sp>
      <p:sp>
        <p:nvSpPr>
          <p:cNvPr id="14339" name="Footer Placeholder 4"/>
          <p:cNvSpPr>
            <a:spLocks noGrp="1"/>
          </p:cNvSpPr>
          <p:nvPr>
            <p:ph type="ftr" sz="quarter" idx="11"/>
          </p:nvPr>
        </p:nvSpPr>
        <p:spPr>
          <a:noFill/>
        </p:spPr>
        <p:txBody>
          <a:bodyPr/>
          <a:lstStyle/>
          <a:p>
            <a:r>
              <a:rPr lang="de-CH">
                <a:latin typeface="Helvetica" charset="0"/>
              </a:rPr>
              <a:t>ESE — Modeling Behaviour</a:t>
            </a:r>
          </a:p>
        </p:txBody>
      </p:sp>
      <p:sp>
        <p:nvSpPr>
          <p:cNvPr id="14340" name="Slide Number Placeholder 5"/>
          <p:cNvSpPr>
            <a:spLocks noGrp="1"/>
          </p:cNvSpPr>
          <p:nvPr>
            <p:ph type="sldNum" sz="quarter" idx="12"/>
          </p:nvPr>
        </p:nvSpPr>
        <p:spPr>
          <a:noFill/>
        </p:spPr>
        <p:txBody>
          <a:bodyPr/>
          <a:lstStyle/>
          <a:p>
            <a:r>
              <a:rPr lang="de-CH">
                <a:latin typeface="Helvetica" charset="0"/>
              </a:rPr>
              <a:t>ESE 7.</a:t>
            </a:r>
            <a:fld id="{20D4F4B8-6121-5B41-9656-B26C2CF23BF4}" type="slidenum">
              <a:rPr lang="de-CH">
                <a:latin typeface="Helvetica" charset="0"/>
              </a:rPr>
              <a:pPr/>
              <a:t>4</a:t>
            </a:fld>
            <a:endParaRPr lang="de-CH" sz="1400">
              <a:solidFill>
                <a:srgbClr val="7E7E7E"/>
              </a:solidFill>
              <a:latin typeface="Times" charset="0"/>
            </a:endParaRPr>
          </a:p>
        </p:txBody>
      </p:sp>
      <p:sp>
        <p:nvSpPr>
          <p:cNvPr id="14341"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14342" name="Rectangle 3"/>
          <p:cNvSpPr>
            <a:spLocks noGrp="1" noChangeArrowheads="1"/>
          </p:cNvSpPr>
          <p:nvPr>
            <p:ph type="title"/>
          </p:nvPr>
        </p:nvSpPr>
        <p:spPr/>
        <p:txBody>
          <a:bodyPr/>
          <a:lstStyle/>
          <a:p>
            <a:r>
              <a:rPr lang="en-US"/>
              <a:t>Roadmap</a:t>
            </a:r>
          </a:p>
        </p:txBody>
      </p:sp>
      <p:pic>
        <p:nvPicPr>
          <p:cNvPr id="14343" name="Picture 4"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14344" name="Rectangle 5"/>
          <p:cNvSpPr>
            <a:spLocks noGrp="1" noChangeArrowheads="1"/>
          </p:cNvSpPr>
          <p:nvPr>
            <p:ph type="body" idx="1"/>
          </p:nvPr>
        </p:nvSpPr>
        <p:spPr/>
        <p:txBody>
          <a:bodyPr/>
          <a:lstStyle/>
          <a:p>
            <a:r>
              <a:rPr lang="en-US" b="1"/>
              <a:t>Use Case Diagrams</a:t>
            </a:r>
          </a:p>
          <a:p>
            <a:r>
              <a:rPr lang="en-US"/>
              <a:t>Sequence Diagrams</a:t>
            </a:r>
          </a:p>
          <a:p>
            <a:r>
              <a:rPr lang="en-US"/>
              <a:t>Collaboration (Communication) Diagrams</a:t>
            </a:r>
          </a:p>
          <a:p>
            <a:r>
              <a:rPr lang="en-US"/>
              <a:t>Statechart Diagrams</a:t>
            </a:r>
          </a:p>
          <a:p>
            <a:pPr lvl="1"/>
            <a:r>
              <a:rPr lang="en-US"/>
              <a:t>Nested statecharts</a:t>
            </a:r>
          </a:p>
          <a:p>
            <a:pPr lvl="1"/>
            <a:r>
              <a:rPr lang="en-US"/>
              <a:t>Concurrent substates</a:t>
            </a:r>
          </a:p>
          <a:p>
            <a:r>
              <a:rPr lang="en-US"/>
              <a:t>Using UML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p>
            <a:r>
              <a:rPr lang="de-CH">
                <a:latin typeface="Helvetica" charset="0"/>
              </a:rPr>
              <a:t>© Oscar Nierstrasz</a:t>
            </a:r>
          </a:p>
        </p:txBody>
      </p:sp>
      <p:sp>
        <p:nvSpPr>
          <p:cNvPr id="16387" name="Footer Placeholder 4"/>
          <p:cNvSpPr>
            <a:spLocks noGrp="1"/>
          </p:cNvSpPr>
          <p:nvPr>
            <p:ph type="ftr" sz="quarter" idx="11"/>
          </p:nvPr>
        </p:nvSpPr>
        <p:spPr>
          <a:noFill/>
        </p:spPr>
        <p:txBody>
          <a:bodyPr/>
          <a:lstStyle/>
          <a:p>
            <a:r>
              <a:rPr lang="de-CH">
                <a:latin typeface="Helvetica" charset="0"/>
              </a:rPr>
              <a:t>ESE — Modeling Behaviour</a:t>
            </a:r>
          </a:p>
        </p:txBody>
      </p:sp>
      <p:sp>
        <p:nvSpPr>
          <p:cNvPr id="16388" name="Slide Number Placeholder 5"/>
          <p:cNvSpPr>
            <a:spLocks noGrp="1"/>
          </p:cNvSpPr>
          <p:nvPr>
            <p:ph type="sldNum" sz="quarter" idx="12"/>
          </p:nvPr>
        </p:nvSpPr>
        <p:spPr>
          <a:noFill/>
        </p:spPr>
        <p:txBody>
          <a:bodyPr/>
          <a:lstStyle/>
          <a:p>
            <a:r>
              <a:rPr lang="de-CH">
                <a:latin typeface="Helvetica" charset="0"/>
              </a:rPr>
              <a:t>ESE 7.</a:t>
            </a:r>
            <a:fld id="{8484D292-2D0F-E145-8786-168E8FE8862B}" type="slidenum">
              <a:rPr lang="de-CH">
                <a:latin typeface="Helvetica" charset="0"/>
              </a:rPr>
              <a:pPr/>
              <a:t>5</a:t>
            </a:fld>
            <a:endParaRPr lang="de-CH" sz="1400">
              <a:solidFill>
                <a:srgbClr val="7E7E7E"/>
              </a:solidFill>
              <a:latin typeface="Times" charset="0"/>
            </a:endParaRPr>
          </a:p>
        </p:txBody>
      </p:sp>
      <p:sp>
        <p:nvSpPr>
          <p:cNvPr id="16389" name="Rectangle 2"/>
          <p:cNvSpPr>
            <a:spLocks noGrp="1" noChangeArrowheads="1"/>
          </p:cNvSpPr>
          <p:nvPr>
            <p:ph type="title"/>
          </p:nvPr>
        </p:nvSpPr>
        <p:spPr/>
        <p:txBody>
          <a:bodyPr/>
          <a:lstStyle/>
          <a:p>
            <a:r>
              <a:rPr lang="en-US"/>
              <a:t>Use Case Diagrams</a:t>
            </a:r>
          </a:p>
        </p:txBody>
      </p:sp>
      <p:sp>
        <p:nvSpPr>
          <p:cNvPr id="16390" name="Rectangle 3"/>
          <p:cNvSpPr>
            <a:spLocks noGrp="1" noChangeArrowheads="1"/>
          </p:cNvSpPr>
          <p:nvPr>
            <p:ph type="body" idx="1"/>
          </p:nvPr>
        </p:nvSpPr>
        <p:spPr>
          <a:xfrm>
            <a:off x="539750" y="1654175"/>
            <a:ext cx="3398838" cy="4498975"/>
          </a:xfrm>
        </p:spPr>
        <p:txBody>
          <a:bodyPr/>
          <a:lstStyle/>
          <a:p>
            <a:pPr marL="0" indent="0">
              <a:lnSpc>
                <a:spcPct val="90000"/>
              </a:lnSpc>
              <a:buFont typeface="Helvetica CE" pitchFamily="-105" charset="0"/>
              <a:buNone/>
            </a:pPr>
            <a:r>
              <a:rPr lang="en-US" sz="2000"/>
              <a:t>A </a:t>
            </a:r>
            <a:r>
              <a:rPr lang="en-US" sz="2000" u="sng"/>
              <a:t>use case</a:t>
            </a:r>
            <a:r>
              <a:rPr lang="en-US" sz="2000"/>
              <a:t> is a </a:t>
            </a:r>
            <a:r>
              <a:rPr lang="en-US" sz="2000" i="1">
                <a:solidFill>
                  <a:srgbClr val="7F0101"/>
                </a:solidFill>
              </a:rPr>
              <a:t>generic description of an entire transaction</a:t>
            </a:r>
            <a:r>
              <a:rPr lang="en-US" sz="2000"/>
              <a:t> involving several actors.</a:t>
            </a:r>
          </a:p>
          <a:p>
            <a:pPr marL="0" indent="0">
              <a:lnSpc>
                <a:spcPct val="90000"/>
              </a:lnSpc>
              <a:buFont typeface="Helvetica CE" pitchFamily="-105" charset="0"/>
              <a:buNone/>
            </a:pPr>
            <a:endParaRPr lang="en-US" sz="2000"/>
          </a:p>
          <a:p>
            <a:pPr marL="0" indent="0">
              <a:lnSpc>
                <a:spcPct val="90000"/>
              </a:lnSpc>
              <a:buFont typeface="Helvetica CE" pitchFamily="-105" charset="0"/>
              <a:buNone/>
            </a:pPr>
            <a:r>
              <a:rPr lang="en-US" sz="2000"/>
              <a:t>A </a:t>
            </a:r>
            <a:r>
              <a:rPr lang="en-US" sz="2000" u="sng"/>
              <a:t>use case diagram</a:t>
            </a:r>
            <a:r>
              <a:rPr lang="en-US" sz="2000"/>
              <a:t> presents a </a:t>
            </a:r>
            <a:r>
              <a:rPr lang="en-US" sz="2000" i="1">
                <a:solidFill>
                  <a:srgbClr val="7F0101"/>
                </a:solidFill>
              </a:rPr>
              <a:t>set of use cases</a:t>
            </a:r>
            <a:r>
              <a:rPr lang="en-US" sz="2000"/>
              <a:t> (ellipses) and the external actors that interact with the system.</a:t>
            </a:r>
          </a:p>
          <a:p>
            <a:pPr marL="0" indent="0">
              <a:lnSpc>
                <a:spcPct val="90000"/>
              </a:lnSpc>
              <a:buFont typeface="Helvetica CE" pitchFamily="-105" charset="0"/>
              <a:buNone/>
            </a:pPr>
            <a:r>
              <a:rPr lang="en-US" sz="2000" i="1">
                <a:solidFill>
                  <a:srgbClr val="7F0101"/>
                </a:solidFill>
              </a:rPr>
              <a:t>Dependencies</a:t>
            </a:r>
            <a:r>
              <a:rPr lang="en-US" sz="2000"/>
              <a:t> and </a:t>
            </a:r>
            <a:r>
              <a:rPr lang="en-US" sz="2000" i="1">
                <a:solidFill>
                  <a:srgbClr val="7F0101"/>
                </a:solidFill>
              </a:rPr>
              <a:t>associations</a:t>
            </a:r>
            <a:r>
              <a:rPr lang="en-US" sz="2000"/>
              <a:t> between use cases may be indicated.</a:t>
            </a:r>
          </a:p>
        </p:txBody>
      </p:sp>
      <p:pic>
        <p:nvPicPr>
          <p:cNvPr id="16391" name="Picture 4"/>
          <p:cNvPicPr>
            <a:picLocks noChangeAspect="1" noChangeArrowheads="1"/>
          </p:cNvPicPr>
          <p:nvPr/>
        </p:nvPicPr>
        <p:blipFill>
          <a:blip r:embed="rId2"/>
          <a:srcRect/>
          <a:stretch>
            <a:fillRect/>
          </a:stretch>
        </p:blipFill>
        <p:spPr bwMode="auto">
          <a:xfrm>
            <a:off x="3886200" y="1882775"/>
            <a:ext cx="4648200" cy="4213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de-CH">
                <a:latin typeface="Helvetica" charset="0"/>
              </a:rPr>
              <a:t>© Oscar Nierstrasz</a:t>
            </a:r>
          </a:p>
        </p:txBody>
      </p:sp>
      <p:sp>
        <p:nvSpPr>
          <p:cNvPr id="17411" name="Footer Placeholder 4"/>
          <p:cNvSpPr>
            <a:spLocks noGrp="1"/>
          </p:cNvSpPr>
          <p:nvPr>
            <p:ph type="ftr" sz="quarter" idx="11"/>
          </p:nvPr>
        </p:nvSpPr>
        <p:spPr>
          <a:noFill/>
        </p:spPr>
        <p:txBody>
          <a:bodyPr/>
          <a:lstStyle/>
          <a:p>
            <a:r>
              <a:rPr lang="de-CH">
                <a:latin typeface="Helvetica" charset="0"/>
              </a:rPr>
              <a:t>ESE — Modeling Behaviour</a:t>
            </a:r>
          </a:p>
        </p:txBody>
      </p:sp>
      <p:sp>
        <p:nvSpPr>
          <p:cNvPr id="17412" name="Slide Number Placeholder 5"/>
          <p:cNvSpPr>
            <a:spLocks noGrp="1"/>
          </p:cNvSpPr>
          <p:nvPr>
            <p:ph type="sldNum" sz="quarter" idx="12"/>
          </p:nvPr>
        </p:nvSpPr>
        <p:spPr>
          <a:noFill/>
        </p:spPr>
        <p:txBody>
          <a:bodyPr/>
          <a:lstStyle/>
          <a:p>
            <a:r>
              <a:rPr lang="de-CH">
                <a:latin typeface="Helvetica" charset="0"/>
              </a:rPr>
              <a:t>ESE 7.</a:t>
            </a:r>
            <a:fld id="{A9113046-6FDE-DD42-9D3F-F53C9A6DB448}" type="slidenum">
              <a:rPr lang="de-CH">
                <a:latin typeface="Helvetica" charset="0"/>
              </a:rPr>
              <a:pPr/>
              <a:t>6</a:t>
            </a:fld>
            <a:endParaRPr lang="de-CH" sz="1400">
              <a:solidFill>
                <a:srgbClr val="7E7E7E"/>
              </a:solidFill>
              <a:latin typeface="Times" charset="0"/>
            </a:endParaRPr>
          </a:p>
        </p:txBody>
      </p:sp>
      <p:sp>
        <p:nvSpPr>
          <p:cNvPr id="17413" name="Rectangle 1026"/>
          <p:cNvSpPr>
            <a:spLocks noGrp="1" noChangeArrowheads="1"/>
          </p:cNvSpPr>
          <p:nvPr>
            <p:ph type="title"/>
          </p:nvPr>
        </p:nvSpPr>
        <p:spPr/>
        <p:txBody>
          <a:bodyPr/>
          <a:lstStyle/>
          <a:p>
            <a:r>
              <a:rPr lang="en-US"/>
              <a:t>Using Use Case Diagrams</a:t>
            </a:r>
          </a:p>
        </p:txBody>
      </p:sp>
      <p:sp>
        <p:nvSpPr>
          <p:cNvPr id="17414" name="Rectangle 1027"/>
          <p:cNvSpPr>
            <a:spLocks noGrp="1" noChangeArrowheads="1"/>
          </p:cNvSpPr>
          <p:nvPr>
            <p:ph type="body" idx="1"/>
          </p:nvPr>
        </p:nvSpPr>
        <p:spPr/>
        <p:txBody>
          <a:bodyPr/>
          <a:lstStyle/>
          <a:p>
            <a:r>
              <a:rPr lang="en-US"/>
              <a:t>“A use case is a </a:t>
            </a:r>
            <a:r>
              <a:rPr lang="en-US" i="1">
                <a:solidFill>
                  <a:schemeClr val="accent2"/>
                </a:solidFill>
              </a:rPr>
              <a:t>snapshot of one aspect</a:t>
            </a:r>
            <a:r>
              <a:rPr lang="en-US"/>
              <a:t> of your system. The sum of all use cases is </a:t>
            </a:r>
            <a:r>
              <a:rPr lang="en-US" i="1">
                <a:solidFill>
                  <a:schemeClr val="accent2"/>
                </a:solidFill>
              </a:rPr>
              <a:t>the external picture</a:t>
            </a:r>
            <a:r>
              <a:rPr lang="en-US"/>
              <a:t> of your system …”</a:t>
            </a:r>
          </a:p>
          <a:p>
            <a:pPr lvl="1" algn="r"/>
            <a:r>
              <a:rPr lang="en-US" i="1"/>
              <a:t>UML Distilled</a:t>
            </a:r>
          </a:p>
          <a:p>
            <a:endParaRPr lang="en-US"/>
          </a:p>
          <a:p>
            <a:r>
              <a:rPr lang="en-US"/>
              <a:t>“As use cases appear, assess their impact on the domain model.”</a:t>
            </a:r>
          </a:p>
          <a:p>
            <a:pPr lvl="1"/>
            <a:r>
              <a:rPr lang="en-US"/>
              <a:t>Use cases can </a:t>
            </a:r>
            <a:r>
              <a:rPr lang="en-US" i="1">
                <a:solidFill>
                  <a:schemeClr val="accent2"/>
                </a:solidFill>
              </a:rPr>
              <a:t>drive domain modeling</a:t>
            </a:r>
            <a:r>
              <a:rPr lang="en-US"/>
              <a:t> by highlighting the important concepts.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p:spPr>
        <p:txBody>
          <a:bodyPr/>
          <a:lstStyle/>
          <a:p>
            <a:r>
              <a:rPr lang="de-CH">
                <a:latin typeface="Helvetica" charset="0"/>
              </a:rPr>
              <a:t>© Oscar Nierstrasz</a:t>
            </a:r>
          </a:p>
        </p:txBody>
      </p:sp>
      <p:sp>
        <p:nvSpPr>
          <p:cNvPr id="19459" name="Footer Placeholder 4"/>
          <p:cNvSpPr>
            <a:spLocks noGrp="1"/>
          </p:cNvSpPr>
          <p:nvPr>
            <p:ph type="ftr" sz="quarter" idx="11"/>
          </p:nvPr>
        </p:nvSpPr>
        <p:spPr>
          <a:noFill/>
        </p:spPr>
        <p:txBody>
          <a:bodyPr/>
          <a:lstStyle/>
          <a:p>
            <a:r>
              <a:rPr lang="de-CH">
                <a:latin typeface="Helvetica" charset="0"/>
              </a:rPr>
              <a:t>ESE — Modeling Behaviour</a:t>
            </a:r>
          </a:p>
        </p:txBody>
      </p:sp>
      <p:sp>
        <p:nvSpPr>
          <p:cNvPr id="19460" name="Slide Number Placeholder 5"/>
          <p:cNvSpPr>
            <a:spLocks noGrp="1"/>
          </p:cNvSpPr>
          <p:nvPr>
            <p:ph type="sldNum" sz="quarter" idx="12"/>
          </p:nvPr>
        </p:nvSpPr>
        <p:spPr>
          <a:noFill/>
        </p:spPr>
        <p:txBody>
          <a:bodyPr/>
          <a:lstStyle/>
          <a:p>
            <a:r>
              <a:rPr lang="de-CH">
                <a:latin typeface="Helvetica" charset="0"/>
              </a:rPr>
              <a:t>ESE 7.</a:t>
            </a:r>
            <a:fld id="{CF1DE25D-4950-0D49-B833-20781F31E06E}" type="slidenum">
              <a:rPr lang="de-CH">
                <a:latin typeface="Helvetica" charset="0"/>
              </a:rPr>
              <a:pPr/>
              <a:t>7</a:t>
            </a:fld>
            <a:endParaRPr lang="de-CH" sz="1400">
              <a:solidFill>
                <a:srgbClr val="7E7E7E"/>
              </a:solidFill>
              <a:latin typeface="Times" charset="0"/>
            </a:endParaRPr>
          </a:p>
        </p:txBody>
      </p:sp>
      <p:sp>
        <p:nvSpPr>
          <p:cNvPr id="19461"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19462" name="Rectangle 3"/>
          <p:cNvSpPr>
            <a:spLocks noGrp="1" noChangeArrowheads="1"/>
          </p:cNvSpPr>
          <p:nvPr>
            <p:ph type="title"/>
          </p:nvPr>
        </p:nvSpPr>
        <p:spPr/>
        <p:txBody>
          <a:bodyPr/>
          <a:lstStyle/>
          <a:p>
            <a:r>
              <a:rPr lang="en-US"/>
              <a:t>Roadmap</a:t>
            </a:r>
          </a:p>
        </p:txBody>
      </p:sp>
      <p:pic>
        <p:nvPicPr>
          <p:cNvPr id="19463" name="Picture 4"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19464" name="Rectangle 5"/>
          <p:cNvSpPr>
            <a:spLocks noGrp="1" noChangeArrowheads="1"/>
          </p:cNvSpPr>
          <p:nvPr>
            <p:ph type="body" idx="1"/>
          </p:nvPr>
        </p:nvSpPr>
        <p:spPr/>
        <p:txBody>
          <a:bodyPr/>
          <a:lstStyle/>
          <a:p>
            <a:r>
              <a:rPr lang="en-US"/>
              <a:t>Use Case Diagrams</a:t>
            </a:r>
          </a:p>
          <a:p>
            <a:r>
              <a:rPr lang="en-US" b="1"/>
              <a:t>Sequence Diagrams</a:t>
            </a:r>
          </a:p>
          <a:p>
            <a:r>
              <a:rPr lang="en-US"/>
              <a:t>Collaboration (Communication) Diagrams</a:t>
            </a:r>
          </a:p>
          <a:p>
            <a:r>
              <a:rPr lang="en-US"/>
              <a:t>Statechart Diagrams</a:t>
            </a:r>
          </a:p>
          <a:p>
            <a:pPr lvl="1"/>
            <a:r>
              <a:rPr lang="en-US"/>
              <a:t>Nested statecharts</a:t>
            </a:r>
          </a:p>
          <a:p>
            <a:pPr lvl="1"/>
            <a:r>
              <a:rPr lang="en-US"/>
              <a:t>Concurrent substates</a:t>
            </a:r>
          </a:p>
          <a:p>
            <a:r>
              <a:rPr lang="en-US"/>
              <a:t>Using UML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p:spPr>
        <p:txBody>
          <a:bodyPr/>
          <a:lstStyle/>
          <a:p>
            <a:r>
              <a:rPr lang="de-CH">
                <a:latin typeface="Helvetica" charset="0"/>
              </a:rPr>
              <a:t>© Oscar Nierstrasz</a:t>
            </a:r>
          </a:p>
        </p:txBody>
      </p:sp>
      <p:sp>
        <p:nvSpPr>
          <p:cNvPr id="21507" name="Footer Placeholder 4"/>
          <p:cNvSpPr>
            <a:spLocks noGrp="1"/>
          </p:cNvSpPr>
          <p:nvPr>
            <p:ph type="ftr" sz="quarter" idx="11"/>
          </p:nvPr>
        </p:nvSpPr>
        <p:spPr>
          <a:noFill/>
        </p:spPr>
        <p:txBody>
          <a:bodyPr/>
          <a:lstStyle/>
          <a:p>
            <a:r>
              <a:rPr lang="de-CH">
                <a:latin typeface="Helvetica" charset="0"/>
              </a:rPr>
              <a:t>ESE — Modeling Behaviour</a:t>
            </a:r>
          </a:p>
        </p:txBody>
      </p:sp>
      <p:sp>
        <p:nvSpPr>
          <p:cNvPr id="21508" name="Slide Number Placeholder 5"/>
          <p:cNvSpPr>
            <a:spLocks noGrp="1"/>
          </p:cNvSpPr>
          <p:nvPr>
            <p:ph type="sldNum" sz="quarter" idx="12"/>
          </p:nvPr>
        </p:nvSpPr>
        <p:spPr>
          <a:noFill/>
        </p:spPr>
        <p:txBody>
          <a:bodyPr/>
          <a:lstStyle/>
          <a:p>
            <a:r>
              <a:rPr lang="de-CH">
                <a:latin typeface="Helvetica" charset="0"/>
              </a:rPr>
              <a:t>ESE 7.</a:t>
            </a:r>
            <a:fld id="{A4A09383-0E74-B545-AC1F-312936B645A8}" type="slidenum">
              <a:rPr lang="de-CH">
                <a:latin typeface="Helvetica" charset="0"/>
              </a:rPr>
              <a:pPr/>
              <a:t>8</a:t>
            </a:fld>
            <a:endParaRPr lang="de-CH" sz="1400">
              <a:solidFill>
                <a:srgbClr val="7E7E7E"/>
              </a:solidFill>
              <a:latin typeface="Times" charset="0"/>
            </a:endParaRPr>
          </a:p>
        </p:txBody>
      </p:sp>
      <p:sp>
        <p:nvSpPr>
          <p:cNvPr id="21509" name="Rectangle 2"/>
          <p:cNvSpPr>
            <a:spLocks noGrp="1" noChangeArrowheads="1"/>
          </p:cNvSpPr>
          <p:nvPr>
            <p:ph type="title"/>
          </p:nvPr>
        </p:nvSpPr>
        <p:spPr/>
        <p:txBody>
          <a:bodyPr/>
          <a:lstStyle/>
          <a:p>
            <a:r>
              <a:rPr lang="en-US"/>
              <a:t>Scenarios</a:t>
            </a:r>
          </a:p>
        </p:txBody>
      </p:sp>
      <p:sp>
        <p:nvSpPr>
          <p:cNvPr id="21510" name="Rectangle 3"/>
          <p:cNvSpPr>
            <a:spLocks noGrp="1" noChangeArrowheads="1"/>
          </p:cNvSpPr>
          <p:nvPr>
            <p:ph type="body" idx="1"/>
          </p:nvPr>
        </p:nvSpPr>
        <p:spPr/>
        <p:txBody>
          <a:bodyPr/>
          <a:lstStyle/>
          <a:p>
            <a:pPr marL="0" indent="0">
              <a:buFont typeface="Helvetica CE" pitchFamily="-105" charset="0"/>
              <a:buNone/>
            </a:pPr>
            <a:r>
              <a:rPr lang="en-US"/>
              <a:t>A </a:t>
            </a:r>
            <a:r>
              <a:rPr lang="en-US" u="sng"/>
              <a:t>scenario</a:t>
            </a:r>
            <a:r>
              <a:rPr lang="en-US"/>
              <a:t> is an </a:t>
            </a:r>
            <a:r>
              <a:rPr lang="en-US" i="1">
                <a:solidFill>
                  <a:srgbClr val="7F0101"/>
                </a:solidFill>
              </a:rPr>
              <a:t>instance</a:t>
            </a:r>
            <a:r>
              <a:rPr lang="en-US"/>
              <a:t> of a use case showing a </a:t>
            </a:r>
            <a:r>
              <a:rPr lang="en-US" i="1">
                <a:solidFill>
                  <a:srgbClr val="7F0101"/>
                </a:solidFill>
              </a:rPr>
              <a:t>typical example</a:t>
            </a:r>
            <a:r>
              <a:rPr lang="en-US"/>
              <a:t> of its execution.</a:t>
            </a:r>
          </a:p>
          <a:p>
            <a:pPr marL="0" indent="0">
              <a:buFont typeface="Helvetica CE" pitchFamily="-105" charset="0"/>
              <a:buNone/>
            </a:pPr>
            <a:endParaRPr lang="en-US"/>
          </a:p>
          <a:p>
            <a:pPr marL="0" indent="0">
              <a:buFont typeface="Helvetica CE" pitchFamily="-105" charset="0"/>
              <a:buNone/>
            </a:pPr>
            <a:r>
              <a:rPr lang="en-US"/>
              <a:t>Scenarios can be presented in UML using either </a:t>
            </a:r>
            <a:r>
              <a:rPr lang="en-US" i="1">
                <a:solidFill>
                  <a:srgbClr val="7F0101"/>
                </a:solidFill>
              </a:rPr>
              <a:t>sequence diagrams</a:t>
            </a:r>
            <a:r>
              <a:rPr lang="en-US"/>
              <a:t> or </a:t>
            </a:r>
            <a:r>
              <a:rPr lang="en-US" i="1">
                <a:solidFill>
                  <a:srgbClr val="7F0101"/>
                </a:solidFill>
              </a:rPr>
              <a:t>collaboration diagrams</a:t>
            </a:r>
            <a:r>
              <a:rPr lang="en-US"/>
              <a:t>.</a:t>
            </a:r>
          </a:p>
          <a:p>
            <a:pPr marL="0" indent="0">
              <a:buFont typeface="Helvetica CE" pitchFamily="-105" charset="0"/>
              <a:buNone/>
            </a:pPr>
            <a:endParaRPr lang="en-US"/>
          </a:p>
          <a:p>
            <a:pPr marL="0" indent="0">
              <a:buFont typeface="Helvetica CE" pitchFamily="-105" charset="0"/>
              <a:buNone/>
            </a:pPr>
            <a:r>
              <a:rPr lang="en-US" i="1">
                <a:solidFill>
                  <a:srgbClr val="7F0101"/>
                </a:solidFill>
              </a:rPr>
              <a:t>Note that a scenario only describes an example of a use case, so conditionality cannot be expressed!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p:spPr>
        <p:txBody>
          <a:bodyPr/>
          <a:lstStyle/>
          <a:p>
            <a:r>
              <a:rPr lang="de-CH">
                <a:latin typeface="Helvetica" charset="0"/>
              </a:rPr>
              <a:t>© Oscar Nierstrasz</a:t>
            </a:r>
          </a:p>
        </p:txBody>
      </p:sp>
      <p:sp>
        <p:nvSpPr>
          <p:cNvPr id="22531" name="Footer Placeholder 4"/>
          <p:cNvSpPr>
            <a:spLocks noGrp="1"/>
          </p:cNvSpPr>
          <p:nvPr>
            <p:ph type="ftr" sz="quarter" idx="11"/>
          </p:nvPr>
        </p:nvSpPr>
        <p:spPr>
          <a:noFill/>
        </p:spPr>
        <p:txBody>
          <a:bodyPr/>
          <a:lstStyle/>
          <a:p>
            <a:r>
              <a:rPr lang="de-CH">
                <a:latin typeface="Helvetica" charset="0"/>
              </a:rPr>
              <a:t>ESE — Modeling Behaviour</a:t>
            </a:r>
          </a:p>
        </p:txBody>
      </p:sp>
      <p:sp>
        <p:nvSpPr>
          <p:cNvPr id="22532" name="Slide Number Placeholder 5"/>
          <p:cNvSpPr>
            <a:spLocks noGrp="1"/>
          </p:cNvSpPr>
          <p:nvPr>
            <p:ph type="sldNum" sz="quarter" idx="12"/>
          </p:nvPr>
        </p:nvSpPr>
        <p:spPr>
          <a:noFill/>
        </p:spPr>
        <p:txBody>
          <a:bodyPr/>
          <a:lstStyle/>
          <a:p>
            <a:r>
              <a:rPr lang="de-CH">
                <a:latin typeface="Helvetica" charset="0"/>
              </a:rPr>
              <a:t>ESE 7.</a:t>
            </a:r>
            <a:fld id="{3D214229-94AE-7049-B416-AA80A0E48D14}" type="slidenum">
              <a:rPr lang="de-CH">
                <a:latin typeface="Helvetica" charset="0"/>
              </a:rPr>
              <a:pPr/>
              <a:t>9</a:t>
            </a:fld>
            <a:endParaRPr lang="de-CH" sz="1400">
              <a:solidFill>
                <a:srgbClr val="7E7E7E"/>
              </a:solidFill>
              <a:latin typeface="Times" charset="0"/>
            </a:endParaRPr>
          </a:p>
        </p:txBody>
      </p:sp>
      <p:sp>
        <p:nvSpPr>
          <p:cNvPr id="22533" name="Rectangle 2"/>
          <p:cNvSpPr>
            <a:spLocks noGrp="1" noChangeArrowheads="1"/>
          </p:cNvSpPr>
          <p:nvPr>
            <p:ph type="title"/>
          </p:nvPr>
        </p:nvSpPr>
        <p:spPr/>
        <p:txBody>
          <a:bodyPr/>
          <a:lstStyle/>
          <a:p>
            <a:r>
              <a:rPr lang="en-US"/>
              <a:t>Sequence Diagrams</a:t>
            </a:r>
          </a:p>
        </p:txBody>
      </p:sp>
      <p:sp>
        <p:nvSpPr>
          <p:cNvPr id="22534" name="Rectangle 3"/>
          <p:cNvSpPr>
            <a:spLocks noGrp="1" noChangeArrowheads="1"/>
          </p:cNvSpPr>
          <p:nvPr>
            <p:ph type="body" idx="1"/>
          </p:nvPr>
        </p:nvSpPr>
        <p:spPr>
          <a:xfrm>
            <a:off x="539750" y="1654175"/>
            <a:ext cx="2687638" cy="4354513"/>
          </a:xfrm>
        </p:spPr>
        <p:txBody>
          <a:bodyPr/>
          <a:lstStyle/>
          <a:p>
            <a:pPr marL="0" indent="0">
              <a:lnSpc>
                <a:spcPct val="90000"/>
              </a:lnSpc>
              <a:buFont typeface="Helvetica CE" pitchFamily="-105" charset="0"/>
              <a:buNone/>
            </a:pPr>
            <a:r>
              <a:rPr lang="en-US" sz="2000"/>
              <a:t>A </a:t>
            </a:r>
            <a:r>
              <a:rPr lang="en-US" sz="2000" u="sng"/>
              <a:t>sequence diagram</a:t>
            </a:r>
            <a:r>
              <a:rPr lang="en-US" sz="2000"/>
              <a:t> depicts a scenario by showing the interactions among a set of objects in </a:t>
            </a:r>
            <a:r>
              <a:rPr lang="en-US" sz="2000" i="1">
                <a:solidFill>
                  <a:srgbClr val="7F0101"/>
                </a:solidFill>
              </a:rPr>
              <a:t>temporal order</a:t>
            </a:r>
            <a:r>
              <a:rPr lang="en-US" sz="2000"/>
              <a:t>.</a:t>
            </a:r>
          </a:p>
          <a:p>
            <a:pPr marL="0" indent="0">
              <a:lnSpc>
                <a:spcPct val="90000"/>
              </a:lnSpc>
              <a:buFont typeface="Helvetica CE" pitchFamily="-105" charset="0"/>
              <a:buNone/>
            </a:pPr>
            <a:endParaRPr lang="en-US" sz="2000"/>
          </a:p>
          <a:p>
            <a:pPr marL="0" indent="0">
              <a:lnSpc>
                <a:spcPct val="90000"/>
              </a:lnSpc>
              <a:buFont typeface="Helvetica CE" pitchFamily="-105" charset="0"/>
              <a:buNone/>
            </a:pPr>
            <a:r>
              <a:rPr lang="en-US" sz="2000" i="1">
                <a:solidFill>
                  <a:srgbClr val="7F0101"/>
                </a:solidFill>
              </a:rPr>
              <a:t>Objects</a:t>
            </a:r>
            <a:r>
              <a:rPr lang="en-US" sz="2000"/>
              <a:t> (not classes!) are shown as </a:t>
            </a:r>
            <a:r>
              <a:rPr lang="en-US" sz="2000" i="1">
                <a:solidFill>
                  <a:srgbClr val="7F0101"/>
                </a:solidFill>
              </a:rPr>
              <a:t>vertical bars</a:t>
            </a:r>
            <a:r>
              <a:rPr lang="en-US" sz="2000"/>
              <a:t>. </a:t>
            </a:r>
            <a:r>
              <a:rPr lang="en-US" sz="2000" i="1">
                <a:solidFill>
                  <a:srgbClr val="7F0101"/>
                </a:solidFill>
              </a:rPr>
              <a:t>Events</a:t>
            </a:r>
            <a:r>
              <a:rPr lang="en-US" sz="2000"/>
              <a:t> or message dispatches are shown as horizontal (or slanted) </a:t>
            </a:r>
            <a:r>
              <a:rPr lang="en-US" sz="2000" i="1">
                <a:solidFill>
                  <a:srgbClr val="7F0101"/>
                </a:solidFill>
              </a:rPr>
              <a:t>arrows</a:t>
            </a:r>
            <a:r>
              <a:rPr lang="en-US" sz="2000"/>
              <a:t> from the sender to the receiver.</a:t>
            </a:r>
          </a:p>
        </p:txBody>
      </p:sp>
      <p:pic>
        <p:nvPicPr>
          <p:cNvPr id="22535" name="Picture 4"/>
          <p:cNvPicPr>
            <a:picLocks noChangeAspect="1" noChangeArrowheads="1"/>
          </p:cNvPicPr>
          <p:nvPr/>
        </p:nvPicPr>
        <p:blipFill>
          <a:blip r:embed="rId2"/>
          <a:srcRect/>
          <a:stretch>
            <a:fillRect/>
          </a:stretch>
        </p:blipFill>
        <p:spPr bwMode="auto">
          <a:xfrm>
            <a:off x="3429000" y="1603375"/>
            <a:ext cx="5391150" cy="4797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UB_Screen">
  <a:themeElements>
    <a:clrScheme name="">
      <a:dk1>
        <a:srgbClr val="05027D"/>
      </a:dk1>
      <a:lt1>
        <a:srgbClr val="FFFFFF"/>
      </a:lt1>
      <a:dk2>
        <a:srgbClr val="3A007D"/>
      </a:dk2>
      <a:lt2>
        <a:srgbClr val="F6F6F6"/>
      </a:lt2>
      <a:accent1>
        <a:srgbClr val="F5F399"/>
      </a:accent1>
      <a:accent2>
        <a:srgbClr val="7E0007"/>
      </a:accent2>
      <a:accent3>
        <a:srgbClr val="FFFFFF"/>
      </a:accent3>
      <a:accent4>
        <a:srgbClr val="03016A"/>
      </a:accent4>
      <a:accent5>
        <a:srgbClr val="F9F8CA"/>
      </a:accent5>
      <a:accent6>
        <a:srgbClr val="720006"/>
      </a:accent6>
      <a:hlink>
        <a:srgbClr val="0005DF"/>
      </a:hlink>
      <a:folHlink>
        <a:srgbClr val="464381"/>
      </a:folHlink>
    </a:clrScheme>
    <a:fontScheme name="UB_Scree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Helvetic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Helvetica" charset="0"/>
          </a:defRPr>
        </a:defPPr>
      </a:lstStyle>
    </a:lnDef>
  </a:objectDefaults>
  <a:extraClrSchemeLst>
    <a:extraClrScheme>
      <a:clrScheme name="UB_Scre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B_Screen 2">
        <a:dk1>
          <a:srgbClr val="000000"/>
        </a:dk1>
        <a:lt1>
          <a:srgbClr val="FFFFFF"/>
        </a:lt1>
        <a:dk2>
          <a:srgbClr val="000000"/>
        </a:dk2>
        <a:lt2>
          <a:srgbClr val="F6F6F6"/>
        </a:lt2>
        <a:accent1>
          <a:srgbClr val="E1EBF5"/>
        </a:accent1>
        <a:accent2>
          <a:srgbClr val="9CBDDE"/>
        </a:accent2>
        <a:accent3>
          <a:srgbClr val="FFFFFF"/>
        </a:accent3>
        <a:accent4>
          <a:srgbClr val="000000"/>
        </a:accent4>
        <a:accent5>
          <a:srgbClr val="EEF3F9"/>
        </a:accent5>
        <a:accent6>
          <a:srgbClr val="8DABC9"/>
        </a:accent6>
        <a:hlink>
          <a:srgbClr val="0005DF"/>
        </a:hlink>
        <a:folHlink>
          <a:srgbClr val="7E7781"/>
        </a:folHlink>
      </a:clrScheme>
      <a:clrMap bg1="lt1" tx1="dk1" bg2="lt2" tx2="dk2" accent1="accent1" accent2="accent2" accent3="accent3" accent4="accent4" accent5="accent5" accent6="accent6" hlink="hlink" folHlink="folHlink"/>
    </a:extraClrScheme>
    <a:extraClrScheme>
      <a:clrScheme name="UB_Screen 3">
        <a:dk1>
          <a:srgbClr val="000000"/>
        </a:dk1>
        <a:lt1>
          <a:srgbClr val="FFFFFF"/>
        </a:lt1>
        <a:dk2>
          <a:srgbClr val="000000"/>
        </a:dk2>
        <a:lt2>
          <a:srgbClr val="F6F6F6"/>
        </a:lt2>
        <a:accent1>
          <a:srgbClr val="E1EBF5"/>
        </a:accent1>
        <a:accent2>
          <a:srgbClr val="9CBDDE"/>
        </a:accent2>
        <a:accent3>
          <a:srgbClr val="FFFFFF"/>
        </a:accent3>
        <a:accent4>
          <a:srgbClr val="000000"/>
        </a:accent4>
        <a:accent5>
          <a:srgbClr val="EEF3F9"/>
        </a:accent5>
        <a:accent6>
          <a:srgbClr val="8DABC9"/>
        </a:accent6>
        <a:hlink>
          <a:srgbClr val="0005DF"/>
        </a:hlink>
        <a:folHlink>
          <a:srgbClr val="46438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Workspace:Talks:Dagstuhl:UB_Screen.ppt</Template>
  <TotalTime>1453</TotalTime>
  <Words>1788</Words>
  <Application>Microsoft Macintosh PowerPoint</Application>
  <PresentationFormat>On-screen Show (4:3)</PresentationFormat>
  <Paragraphs>313</Paragraphs>
  <Slides>36</Slides>
  <Notes>13</Notes>
  <HiddenSlides>0</HiddenSlides>
  <MMClips>0</MMClips>
  <ScaleCrop>false</ScaleCrop>
  <HeadingPairs>
    <vt:vector size="4" baseType="variant">
      <vt:variant>
        <vt:lpstr>Design Template</vt:lpstr>
      </vt:variant>
      <vt:variant>
        <vt:i4>1</vt:i4>
      </vt:variant>
      <vt:variant>
        <vt:lpstr>Slide Titles</vt:lpstr>
      </vt:variant>
      <vt:variant>
        <vt:i4>36</vt:i4>
      </vt:variant>
    </vt:vector>
  </HeadingPairs>
  <TitlesOfParts>
    <vt:vector size="37" baseType="lpstr">
      <vt:lpstr>UB_Screen</vt:lpstr>
      <vt:lpstr>Introduction to Software Engineering</vt:lpstr>
      <vt:lpstr>Roadmap</vt:lpstr>
      <vt:lpstr>Source</vt:lpstr>
      <vt:lpstr>Roadmap</vt:lpstr>
      <vt:lpstr>Use Case Diagrams</vt:lpstr>
      <vt:lpstr>Using Use Case Diagrams</vt:lpstr>
      <vt:lpstr>Roadmap</vt:lpstr>
      <vt:lpstr>Scenarios</vt:lpstr>
      <vt:lpstr>Sequence Diagrams</vt:lpstr>
      <vt:lpstr>Activations</vt:lpstr>
      <vt:lpstr>Asynchrony and Constraints</vt:lpstr>
      <vt:lpstr>Roadmap</vt:lpstr>
      <vt:lpstr>Collaboration Diagrams</vt:lpstr>
      <vt:lpstr>Message Labels</vt:lpstr>
      <vt:lpstr>Nested Message Flows</vt:lpstr>
      <vt:lpstr>Roadmap</vt:lpstr>
      <vt:lpstr>Statechart Diagrams</vt:lpstr>
      <vt:lpstr>Statechart Diagram Notation</vt:lpstr>
      <vt:lpstr>Statechart Diagram Notation ...</vt:lpstr>
      <vt:lpstr>State Box with Regions</vt:lpstr>
      <vt:lpstr>Transitions</vt:lpstr>
      <vt:lpstr>Operations and Activities</vt:lpstr>
      <vt:lpstr>Roadmap</vt:lpstr>
      <vt:lpstr>Nested Statecharts</vt:lpstr>
      <vt:lpstr>Composite States</vt:lpstr>
      <vt:lpstr>Sending Events between Objects</vt:lpstr>
      <vt:lpstr>Roadmap</vt:lpstr>
      <vt:lpstr>Concurrent Substates</vt:lpstr>
      <vt:lpstr>Branching and Merging</vt:lpstr>
      <vt:lpstr>Slide 30</vt:lpstr>
      <vt:lpstr>Roadmap</vt:lpstr>
      <vt:lpstr>Perspectives</vt:lpstr>
      <vt:lpstr>Using the Notations</vt:lpstr>
      <vt:lpstr>What you should know!</vt:lpstr>
      <vt:lpstr>Can you answer the following questions?</vt:lpstr>
      <vt:lpstr>License</vt:lpstr>
    </vt:vector>
  </TitlesOfParts>
  <Company>Ĳ ɦ禜</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Oscar Nierstrasz</dc:creator>
  <cp:lastModifiedBy>Oscar Nierstrasz</cp:lastModifiedBy>
  <cp:revision>167</cp:revision>
  <cp:lastPrinted>2005-04-07T14:31:46Z</cp:lastPrinted>
  <dcterms:created xsi:type="dcterms:W3CDTF">2010-08-27T13:15:11Z</dcterms:created>
  <dcterms:modified xsi:type="dcterms:W3CDTF">2010-08-27T13:15:20Z</dcterms:modified>
</cp:coreProperties>
</file>