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40.xml" ContentType="application/vnd.openxmlformats-officedocument.presentationml.notes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Default Extension="vml" ContentType="application/vnd.openxmlformats-officedocument.vmlDrawing"/>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notesSlides/notesSlide38.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Default Extension="pict" ContentType="image/pict"/>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Default Extension="xls" ContentType="application/vnd.ms-exce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notesSlides/notesSlide36.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notesSlides/notesSlide41.xml" ContentType="application/vnd.openxmlformats-officedocument.presentationml.notesSlide+xml"/>
  <Override PartName="/ppt/slides/slide22.xml" ContentType="application/vnd.openxmlformats-officedocument.presentationml.slide+xml"/>
  <Override PartName="/ppt/slides/slide38.xml" ContentType="application/vnd.openxmlformats-officedocument.presentationml.slide+xml"/>
  <Override PartName="/ppt/notesSlides/notesSlide24.xml" ContentType="application/vnd.openxmlformats-officedocument.presentationml.notesSlide+xml"/>
  <Override PartName="/ppt/slides/slide6.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43"/>
  </p:notesMasterIdLst>
  <p:handoutMasterIdLst>
    <p:handoutMasterId r:id="rId4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DD7"/>
    <a:srgbClr val="C1DEFA"/>
    <a:srgbClr val="A7A7A7"/>
    <a:srgbClr val="D3D3D3"/>
    <a:srgbClr val="7F0101"/>
    <a:srgbClr val="60BDC4"/>
    <a:srgbClr val="B4CFDC"/>
    <a:srgbClr val="C9D4DC"/>
    <a:srgbClr val="FEF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012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0599E084-DF89-5246-A646-CC2BAB274A5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A1958E36-67C7-6F40-B646-2E94B01F12A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Rot="1" noChangeAspect="1" noChangeArrowheads="1"/>
          </p:cNvSpPr>
          <p:nvPr>
            <p:ph type="sldImg"/>
          </p:nvPr>
        </p:nvSpPr>
        <p:spPr>
          <a:solidFill>
            <a:srgbClr val="FFFFFF"/>
          </a:solidFill>
          <a:ln/>
        </p:spPr>
      </p:sp>
      <p:sp>
        <p:nvSpPr>
          <p:cNvPr id="1126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a:solidFill>
            <a:srgbClr val="FFFFFF"/>
          </a:solidFill>
          <a:ln/>
        </p:spPr>
      </p:sp>
      <p:sp>
        <p:nvSpPr>
          <p:cNvPr id="2969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p:cNvSpPr>
          <p:nvPr>
            <p:ph type="sldImg"/>
          </p:nvPr>
        </p:nvSpPr>
        <p:spPr>
          <a:solidFill>
            <a:srgbClr val="FFFFFF"/>
          </a:solidFill>
          <a:ln/>
        </p:spPr>
      </p:sp>
      <p:sp>
        <p:nvSpPr>
          <p:cNvPr id="3174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Rot="1" noChangeAspect="1" noChangeArrowheads="1"/>
          </p:cNvSpPr>
          <p:nvPr>
            <p:ph type="sldImg"/>
          </p:nvPr>
        </p:nvSpPr>
        <p:spPr>
          <a:solidFill>
            <a:srgbClr val="FFFFFF"/>
          </a:solidFill>
          <a:ln/>
        </p:spPr>
      </p:sp>
      <p:sp>
        <p:nvSpPr>
          <p:cNvPr id="3379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1026"/>
          <p:cNvSpPr>
            <a:spLocks noGrp="1" noRot="1" noChangeAspect="1" noChangeArrowheads="1"/>
          </p:cNvSpPr>
          <p:nvPr>
            <p:ph type="sldImg"/>
          </p:nvPr>
        </p:nvSpPr>
        <p:spPr>
          <a:solidFill>
            <a:srgbClr val="FFFFFF"/>
          </a:solidFill>
          <a:ln/>
        </p:spPr>
      </p:sp>
      <p:sp>
        <p:nvSpPr>
          <p:cNvPr id="35843"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p:cNvSpPr>
          <p:nvPr>
            <p:ph type="sldImg"/>
          </p:nvPr>
        </p:nvSpPr>
        <p:spPr>
          <a:solidFill>
            <a:srgbClr val="FFFFFF"/>
          </a:solidFill>
          <a:ln/>
        </p:spPr>
      </p:sp>
      <p:sp>
        <p:nvSpPr>
          <p:cNvPr id="3993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Rot="1" noChangeAspect="1" noChangeArrowheads="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NB: Early prototyping helps to alleviate the 2nd and 3d problems.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Rot="1" noChangeAspect="1" noChangeArrowheads="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p:cNvSpPr>
          <p:nvPr>
            <p:ph type="sldImg"/>
          </p:nvPr>
        </p:nvSpPr>
        <p:spPr>
          <a:solidFill>
            <a:srgbClr val="FFFFFF"/>
          </a:solidFill>
          <a:ln/>
        </p:spPr>
      </p:sp>
      <p:sp>
        <p:nvSpPr>
          <p:cNvPr id="4608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p. 41</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solidFill>
            <a:srgbClr val="FFFFFF"/>
          </a:solidFill>
          <a:ln/>
        </p:spPr>
      </p:sp>
      <p:sp>
        <p:nvSpPr>
          <p:cNvPr id="5222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p:cNvSpPr>
          <p:nvPr>
            <p:ph type="sldImg"/>
          </p:nvPr>
        </p:nvSpPr>
        <p:spPr>
          <a:solidFill>
            <a:srgbClr val="FFFFFF"/>
          </a:solidFill>
          <a:ln/>
        </p:spPr>
      </p:sp>
      <p:sp>
        <p:nvSpPr>
          <p:cNvPr id="5427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spect="1" noChangeArrowheads="1"/>
          </p:cNvSpPr>
          <p:nvPr>
            <p:ph type="sldImg"/>
          </p:nvPr>
        </p:nvSpPr>
        <p:spPr>
          <a:solidFill>
            <a:srgbClr val="FFFFFF"/>
          </a:solidFill>
          <a:ln/>
        </p:spPr>
      </p:sp>
      <p:sp>
        <p:nvSpPr>
          <p:cNvPr id="5632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solidFill>
            <a:srgbClr val="FFFFFF"/>
          </a:solidFill>
          <a:ln/>
        </p:spPr>
      </p:sp>
      <p:sp>
        <p:nvSpPr>
          <p:cNvPr id="5837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p:cNvSpPr>
          <p:nvPr>
            <p:ph type="sldImg"/>
          </p:nvPr>
        </p:nvSpPr>
        <p:spPr>
          <a:solidFill>
            <a:srgbClr val="FFFFFF"/>
          </a:solidFill>
          <a:ln/>
        </p:spPr>
      </p:sp>
      <p:sp>
        <p:nvSpPr>
          <p:cNvPr id="6041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solidFill>
            <a:srgbClr val="FFFFFF"/>
          </a:solidFill>
          <a:ln/>
        </p:spPr>
      </p:sp>
      <p:sp>
        <p:nvSpPr>
          <p:cNvPr id="6246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p:cNvSpPr>
          <p:nvPr>
            <p:ph type="sldImg"/>
          </p:nvPr>
        </p:nvSpPr>
        <p:spPr>
          <a:solidFill>
            <a:srgbClr val="FFFFFF"/>
          </a:solidFill>
          <a:ln/>
        </p:spPr>
      </p:sp>
      <p:sp>
        <p:nvSpPr>
          <p:cNvPr id="645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p:cNvSpPr>
          <p:nvPr>
            <p:ph type="sldImg"/>
          </p:nvPr>
        </p:nvSpPr>
        <p:spPr>
          <a:solidFill>
            <a:srgbClr val="FFFFFF"/>
          </a:solidFill>
          <a:ln/>
        </p:spPr>
      </p:sp>
      <p:sp>
        <p:nvSpPr>
          <p:cNvPr id="6656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p:cNvSpPr>
          <p:nvPr>
            <p:ph type="sldImg"/>
          </p:nvPr>
        </p:nvSpPr>
        <p:spPr>
          <a:solidFill>
            <a:srgbClr val="FFFFFF"/>
          </a:solidFill>
          <a:ln/>
        </p:spPr>
      </p:sp>
      <p:sp>
        <p:nvSpPr>
          <p:cNvPr id="686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Rot="1" noChangeAspect="1" noChangeArrowheads="1"/>
          </p:cNvSpPr>
          <p:nvPr>
            <p:ph type="sldImg"/>
          </p:nvPr>
        </p:nvSpPr>
        <p:spPr>
          <a:solidFill>
            <a:srgbClr val="FFFFFF"/>
          </a:solidFill>
          <a:ln/>
        </p:spPr>
      </p:sp>
      <p:sp>
        <p:nvSpPr>
          <p:cNvPr id="1536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p:cNvSpPr>
          <p:nvPr>
            <p:ph type="sldImg"/>
          </p:nvPr>
        </p:nvSpPr>
        <p:spPr>
          <a:solidFill>
            <a:srgbClr val="FFFFFF"/>
          </a:solidFill>
          <a:ln/>
        </p:spPr>
      </p:sp>
      <p:sp>
        <p:nvSpPr>
          <p:cNvPr id="7065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p:cNvSpPr>
          <p:nvPr>
            <p:ph type="sldImg"/>
          </p:nvPr>
        </p:nvSpPr>
        <p:spPr>
          <a:solidFill>
            <a:srgbClr val="FFFFFF"/>
          </a:solidFill>
          <a:ln/>
        </p:spPr>
      </p:sp>
      <p:sp>
        <p:nvSpPr>
          <p:cNvPr id="7270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Rot="1" noChangeAspect="1" noChangeArrowheads="1"/>
          </p:cNvSpPr>
          <p:nvPr>
            <p:ph type="sldImg"/>
          </p:nvPr>
        </p:nvSpPr>
        <p:spPr>
          <a:solidFill>
            <a:srgbClr val="FFFFFF"/>
          </a:solidFill>
          <a:ln/>
        </p:spPr>
      </p:sp>
      <p:sp>
        <p:nvSpPr>
          <p:cNvPr id="7475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Rot="1" noChangeAspect="1" noChangeArrowheads="1"/>
          </p:cNvSpPr>
          <p:nvPr>
            <p:ph type="sldImg"/>
          </p:nvPr>
        </p:nvSpPr>
        <p:spPr>
          <a:solidFill>
            <a:srgbClr val="FFFFFF"/>
          </a:solidFill>
          <a:ln/>
        </p:spPr>
      </p:sp>
      <p:sp>
        <p:nvSpPr>
          <p:cNvPr id="768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Rot="1" noChangeAspect="1" noChangeArrowheads="1"/>
          </p:cNvSpPr>
          <p:nvPr>
            <p:ph type="sldImg"/>
          </p:nvPr>
        </p:nvSpPr>
        <p:spPr>
          <a:solidFill>
            <a:srgbClr val="FFFFFF"/>
          </a:solidFill>
          <a:ln/>
        </p:spPr>
      </p:sp>
      <p:sp>
        <p:nvSpPr>
          <p:cNvPr id="7885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Rot="1" noChangeAspect="1" noChangeArrowheads="1"/>
          </p:cNvSpPr>
          <p:nvPr>
            <p:ph type="sldImg"/>
          </p:nvPr>
        </p:nvSpPr>
        <p:spPr>
          <a:solidFill>
            <a:srgbClr val="FFFFFF"/>
          </a:solidFill>
          <a:ln/>
        </p:spPr>
      </p:sp>
      <p:sp>
        <p:nvSpPr>
          <p:cNvPr id="8089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Grp="1" noRot="1" noChangeAspect="1" noChangeArrowheads="1"/>
          </p:cNvSpPr>
          <p:nvPr>
            <p:ph type="sldImg"/>
          </p:nvPr>
        </p:nvSpPr>
        <p:spPr>
          <a:solidFill>
            <a:srgbClr val="FFFFFF"/>
          </a:solidFill>
          <a:ln/>
        </p:spPr>
      </p:sp>
      <p:sp>
        <p:nvSpPr>
          <p:cNvPr id="8294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Grp="1" noRot="1" noChangeAspect="1" noChangeArrowheads="1"/>
          </p:cNvSpPr>
          <p:nvPr>
            <p:ph type="sldImg"/>
          </p:nvPr>
        </p:nvSpPr>
        <p:spPr>
          <a:solidFill>
            <a:srgbClr val="FFFFFF"/>
          </a:solidFill>
          <a:ln/>
        </p:spPr>
      </p:sp>
      <p:sp>
        <p:nvSpPr>
          <p:cNvPr id="8499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2"/>
          <p:cNvSpPr>
            <a:spLocks noGrp="1" noRot="1" noChangeAspect="1" noChangeArrowheads="1"/>
          </p:cNvSpPr>
          <p:nvPr>
            <p:ph type="sldImg"/>
          </p:nvPr>
        </p:nvSpPr>
        <p:spPr>
          <a:solidFill>
            <a:srgbClr val="FFFFFF"/>
          </a:solidFill>
          <a:ln/>
        </p:spPr>
      </p:sp>
      <p:sp>
        <p:nvSpPr>
          <p:cNvPr id="870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2"/>
          <p:cNvSpPr>
            <a:spLocks noGrp="1" noRot="1" noChangeAspect="1" noChangeArrowheads="1"/>
          </p:cNvSpPr>
          <p:nvPr>
            <p:ph type="sldImg"/>
          </p:nvPr>
        </p:nvSpPr>
        <p:spPr>
          <a:solidFill>
            <a:srgbClr val="FFFFFF"/>
          </a:solidFill>
          <a:ln/>
        </p:spPr>
      </p:sp>
      <p:sp>
        <p:nvSpPr>
          <p:cNvPr id="890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p:cNvSpPr>
          <p:nvPr>
            <p:ph type="sldImg"/>
          </p:nvPr>
        </p:nvSpPr>
        <p:spPr>
          <a:solidFill>
            <a:srgbClr val="FFFFFF"/>
          </a:solidFill>
          <a:ln/>
        </p:spPr>
      </p:sp>
      <p:sp>
        <p:nvSpPr>
          <p:cNvPr id="174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Rot="1" noChangeAspect="1" noChangeArrowheads="1"/>
          </p:cNvSpPr>
          <p:nvPr>
            <p:ph type="sldImg"/>
          </p:nvPr>
        </p:nvSpPr>
        <p:spPr>
          <a:solidFill>
            <a:srgbClr val="FFFFFF"/>
          </a:solidFill>
          <a:ln/>
        </p:spPr>
      </p:sp>
      <p:sp>
        <p:nvSpPr>
          <p:cNvPr id="9113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Rot="1" noChangeAspect="1" noChangeArrowheads="1"/>
          </p:cNvSpPr>
          <p:nvPr>
            <p:ph type="sldImg"/>
          </p:nvPr>
        </p:nvSpPr>
        <p:spPr>
          <a:solidFill>
            <a:srgbClr val="FFFFFF"/>
          </a:solidFill>
          <a:ln/>
        </p:spPr>
      </p:sp>
      <p:sp>
        <p:nvSpPr>
          <p:cNvPr id="1945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a:solidFill>
            <a:srgbClr val="FFFFFF"/>
          </a:solidFill>
          <a:ln/>
        </p:spPr>
      </p:sp>
      <p:sp>
        <p:nvSpPr>
          <p:cNvPr id="2150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Add weinberg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1026"/>
          <p:cNvSpPr>
            <a:spLocks noGrp="1" noRot="1" noChangeAspect="1" noChangeArrowheads="1"/>
          </p:cNvSpPr>
          <p:nvPr>
            <p:ph type="sldImg"/>
          </p:nvPr>
        </p:nvSpPr>
        <p:spPr>
          <a:solidFill>
            <a:srgbClr val="FFFFFF"/>
          </a:solidFill>
          <a:ln/>
        </p:spPr>
      </p:sp>
      <p:sp>
        <p:nvSpPr>
          <p:cNvPr id="23555"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Rot="1" noChangeAspect="1" noChangeArrowheads="1"/>
          </p:cNvSpPr>
          <p:nvPr>
            <p:ph type="sldImg"/>
          </p:nvPr>
        </p:nvSpPr>
        <p:spPr>
          <a:solidFill>
            <a:srgbClr val="FFFFFF"/>
          </a:solidFill>
          <a:ln/>
        </p:spPr>
      </p:sp>
      <p:sp>
        <p:nvSpPr>
          <p:cNvPr id="25603"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pitchFamily="-105"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pPr>
              <a:defRPr/>
            </a:pPr>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pPr>
              <a:defRPr/>
            </a:pPr>
            <a:r>
              <a:rPr lang="en-US"/>
              <a:t>LECTURE TITLE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12835A5D-076A-7448-8CD7-AF3601B84363}" type="slidenum">
              <a:rPr lang="de-CH"/>
              <a:pPr>
                <a:defRPr/>
              </a:pPr>
              <a:t>‹#›</a:t>
            </a:fld>
            <a:endParaRPr lang="de-CH" sz="1400">
              <a:latin typeface="Times" pitchFamily="-105"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86F0ADEA-AE1E-FF47-81E6-223C8517D075}"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3CF9553C-0542-C34C-BCAC-C0CE156E5AE7}"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79462878-6F7D-DE47-8225-3C3F17FFA19A}"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0EA8B3C0-4886-7F47-A2DF-B1D2C025573F}"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647700"/>
            <a:ext cx="6621463" cy="817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654175"/>
            <a:ext cx="8061325" cy="4498975"/>
          </a:xfrm>
        </p:spPr>
        <p:txBody>
          <a:bodyPr/>
          <a:lstStyle/>
          <a:p>
            <a:pPr lvl="0"/>
            <a:endParaRPr lang="en-US" noProof="0" smtClean="0"/>
          </a:p>
        </p:txBody>
      </p:sp>
      <p:sp>
        <p:nvSpPr>
          <p:cNvPr id="4" name="Rectangle 6"/>
          <p:cNvSpPr>
            <a:spLocks noGrp="1" noChangeArrowheads="1"/>
          </p:cNvSpPr>
          <p:nvPr>
            <p:ph type="dt" sz="half" idx="10"/>
          </p:nvPr>
        </p:nvSpPr>
        <p:spPr/>
        <p:txBody>
          <a:bodyPr/>
          <a:lstStyle>
            <a:lvl1pPr>
              <a:defRPr/>
            </a:lvl1pPr>
          </a:lstStyle>
          <a:p>
            <a:pPr>
              <a:defRPr/>
            </a:pPr>
            <a:r>
              <a:rPr lang="de-CH"/>
              <a:t>© Oscar Nierstrasz</a:t>
            </a:r>
          </a:p>
        </p:txBody>
      </p:sp>
      <p:sp>
        <p:nvSpPr>
          <p:cNvPr id="5" name="Rectangle 7"/>
          <p:cNvSpPr>
            <a:spLocks noGrp="1" noChangeArrowheads="1"/>
          </p:cNvSpPr>
          <p:nvPr>
            <p:ph type="ftr" sz="quarter" idx="11"/>
          </p:nvPr>
        </p:nvSpPr>
        <p:spPr/>
        <p:txBody>
          <a:bodyPr/>
          <a:lstStyle>
            <a:lvl1pPr>
              <a:defRPr/>
            </a:lvl1pPr>
          </a:lstStyle>
          <a:p>
            <a:pPr>
              <a:defRPr/>
            </a:pPr>
            <a:r>
              <a:rPr lang="de-CH"/>
              <a:t>ESE — Introduction</a:t>
            </a:r>
          </a:p>
        </p:txBody>
      </p:sp>
      <p:sp>
        <p:nvSpPr>
          <p:cNvPr id="6" name="Rectangle 8"/>
          <p:cNvSpPr>
            <a:spLocks noGrp="1" noChangeArrowheads="1"/>
          </p:cNvSpPr>
          <p:nvPr>
            <p:ph type="sldNum" sz="quarter" idx="12"/>
          </p:nvPr>
        </p:nvSpPr>
        <p:spPr/>
        <p:txBody>
          <a:bodyPr/>
          <a:lstStyle>
            <a:lvl1pPr>
              <a:defRPr/>
            </a:lvl1pPr>
          </a:lstStyle>
          <a:p>
            <a:pPr>
              <a:defRPr/>
            </a:pPr>
            <a:r>
              <a:rPr lang="de-CH"/>
              <a:t>ESE 1.</a:t>
            </a:r>
            <a:fld id="{A47D8252-31C0-5F4A-9AEE-0A088D764E62}"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latin typeface="Helvetica" pitchFamily="-105" charset="0"/>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latin typeface="Helvetica" pitchFamily="-105" charset="0"/>
              </a:defRPr>
            </a:lvl1pPr>
          </a:lstStyle>
          <a:p>
            <a:pPr>
              <a:defRPr/>
            </a:pPr>
            <a:r>
              <a:rPr lang="en-US"/>
              <a:t>LECTURE TITLE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latin typeface="Helvetica" pitchFamily="-105" charset="0"/>
              </a:defRPr>
            </a:lvl1pPr>
          </a:lstStyle>
          <a:p>
            <a:pPr>
              <a:defRPr/>
            </a:pPr>
            <a:fld id="{D8EAA9B5-8525-FA4F-A9D5-80296805AF30}" type="slidenum">
              <a:rPr lang="de-CH"/>
              <a:pPr>
                <a:defRPr/>
              </a:pPr>
              <a:t>‹#›</a:t>
            </a:fld>
            <a:endParaRPr lang="de-CH" sz="1400">
              <a:solidFill>
                <a:srgbClr val="7E7E7E"/>
              </a:solidFill>
              <a:latin typeface="Times" pitchFamily="-105" charset="0"/>
            </a:endParaRPr>
          </a:p>
        </p:txBody>
      </p:sp>
    </p:spTree>
  </p:cSld>
  <p:clrMap bg1="lt1" tx1="dk1" bg2="lt2" tx2="dk2" accent1="accent1" accent2="accent2" accent3="accent3" accent4="accent4" accent5="accent5" accent6="accent6" hlink="hlink" folHlink="folHlink"/>
  <p:sldLayoutIdLst>
    <p:sldLayoutId id="2147483735" r:id="rId1"/>
    <p:sldLayoutId id="2147483731" r:id="rId2"/>
    <p:sldLayoutId id="2147483732" r:id="rId3"/>
    <p:sldLayoutId id="2147483733" r:id="rId4"/>
    <p:sldLayoutId id="2147483734" r:id="rId5"/>
    <p:sldLayoutId id="2147483736" r:id="rId6"/>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10"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10"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10"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10"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10"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Microsoft_Excel_97_-_2004_Worksheet1.xls"/><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1.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r>
              <a:rPr lang="en-US" dirty="0" smtClean="0"/>
              <a:t>Introduction to Software Engineering (ESE : </a:t>
            </a:r>
            <a:r>
              <a:rPr lang="en-US" dirty="0" err="1" smtClean="0"/>
              <a:t>Einführung</a:t>
            </a:r>
            <a:r>
              <a:rPr lang="en-US" dirty="0" smtClean="0"/>
              <a:t> in SE)</a:t>
            </a:r>
            <a:endParaRPr lang="en-US" dirty="0"/>
          </a:p>
        </p:txBody>
      </p:sp>
      <p:sp>
        <p:nvSpPr>
          <p:cNvPr id="10243" name="Rectangle 3"/>
          <p:cNvSpPr>
            <a:spLocks noGrp="1" noChangeArrowheads="1"/>
          </p:cNvSpPr>
          <p:nvPr>
            <p:ph type="subTitle" idx="1"/>
          </p:nvPr>
        </p:nvSpPr>
        <p:spPr/>
        <p:txBody>
          <a:bodyPr/>
          <a:lstStyle/>
          <a:p>
            <a:pPr>
              <a:lnSpc>
                <a:spcPct val="100000"/>
              </a:lnSpc>
            </a:pPr>
            <a:r>
              <a:rPr lang="en-US" b="1" dirty="0"/>
              <a:t>1. Introduction — The Software Lifecycle</a:t>
            </a:r>
            <a:endParaRPr lang="en-US" dirty="0"/>
          </a:p>
          <a:p>
            <a:pPr eaLnBrk="1" hangingPunct="1"/>
            <a:endParaRPr lang="en-US" dirty="0"/>
          </a:p>
          <a:p>
            <a:pPr eaLnBrk="1" hangingPunct="1"/>
            <a:r>
              <a:rPr lang="en-US" dirty="0"/>
              <a:t>Prof. O. Nierstrasz</a:t>
            </a:r>
          </a:p>
          <a:p>
            <a:pPr eaLnBrk="1" hangingPunct="1"/>
            <a:r>
              <a:rPr lang="en-US" dirty="0" err="1"/>
              <a:t>Herbstsemester</a:t>
            </a:r>
            <a:r>
              <a:rPr lang="en-US" dirty="0" smtClean="0"/>
              <a:t>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8675"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28676" name="Slide Number Placeholder 5"/>
          <p:cNvSpPr>
            <a:spLocks noGrp="1"/>
          </p:cNvSpPr>
          <p:nvPr>
            <p:ph type="sldNum" sz="quarter" idx="12"/>
          </p:nvPr>
        </p:nvSpPr>
        <p:spPr>
          <a:noFill/>
        </p:spPr>
        <p:txBody>
          <a:bodyPr/>
          <a:lstStyle/>
          <a:p>
            <a:r>
              <a:rPr lang="de-CH" smtClean="0">
                <a:latin typeface="Helvetica" charset="0"/>
              </a:rPr>
              <a:t>ESE 1.</a:t>
            </a:r>
            <a:fld id="{F552737D-E7A0-4041-8435-447E80396592}" type="slidenum">
              <a:rPr lang="de-CH" smtClean="0">
                <a:latin typeface="Helvetica" charset="0"/>
              </a:rPr>
              <a:pPr/>
              <a:t>10</a:t>
            </a:fld>
            <a:endParaRPr lang="de-CH" sz="1400" smtClean="0">
              <a:solidFill>
                <a:srgbClr val="7E7E7E"/>
              </a:solidFill>
              <a:latin typeface="Times" charset="0"/>
            </a:endParaRPr>
          </a:p>
        </p:txBody>
      </p:sp>
      <p:sp>
        <p:nvSpPr>
          <p:cNvPr id="28677" name="Rectangle 2"/>
          <p:cNvSpPr>
            <a:spLocks noGrp="1" noChangeArrowheads="1"/>
          </p:cNvSpPr>
          <p:nvPr>
            <p:ph type="title"/>
          </p:nvPr>
        </p:nvSpPr>
        <p:spPr/>
        <p:txBody>
          <a:bodyPr/>
          <a:lstStyle/>
          <a:p>
            <a:pPr eaLnBrk="1" hangingPunct="1"/>
            <a:r>
              <a:rPr lang="en-US"/>
              <a:t>What is Software Engineering? (I)</a:t>
            </a:r>
          </a:p>
        </p:txBody>
      </p:sp>
      <p:sp>
        <p:nvSpPr>
          <p:cNvPr id="28678" name="Rectangle 3"/>
          <p:cNvSpPr>
            <a:spLocks noGrp="1" noChangeArrowheads="1"/>
          </p:cNvSpPr>
          <p:nvPr>
            <p:ph type="body" idx="1"/>
          </p:nvPr>
        </p:nvSpPr>
        <p:spPr/>
        <p:txBody>
          <a:bodyPr/>
          <a:lstStyle/>
          <a:p>
            <a:pPr marL="342900" indent="-342900" eaLnBrk="1" hangingPunct="1">
              <a:buFont typeface="Helvetica CE" pitchFamily="-110" charset="0"/>
              <a:buNone/>
            </a:pPr>
            <a:r>
              <a:rPr lang="en-US" b="1" i="1"/>
              <a:t>Some Definitions and Issues</a:t>
            </a:r>
            <a:endParaRPr lang="en-US"/>
          </a:p>
          <a:p>
            <a:pPr marL="819150" lvl="1" indent="-285750" eaLnBrk="1" hangingPunct="1">
              <a:buFont typeface="Helvetica CE" pitchFamily="-110" charset="0"/>
              <a:buNone/>
            </a:pPr>
            <a:endParaRPr lang="en-US" i="1">
              <a:solidFill>
                <a:srgbClr val="7F0101"/>
              </a:solidFill>
            </a:endParaRPr>
          </a:p>
          <a:p>
            <a:pPr marL="819150" lvl="1" indent="-285750" eaLnBrk="1" hangingPunct="1">
              <a:buFont typeface="Helvetica CE" pitchFamily="-110" charset="0"/>
              <a:buNone/>
            </a:pPr>
            <a:r>
              <a:rPr lang="en-US" sz="2400" i="1">
                <a:solidFill>
                  <a:srgbClr val="7F0101"/>
                </a:solidFill>
              </a:rPr>
              <a:t>“</a:t>
            </a:r>
            <a:r>
              <a:rPr lang="en-US" sz="2400" i="1" u="sng">
                <a:solidFill>
                  <a:srgbClr val="7F0101"/>
                </a:solidFill>
              </a:rPr>
              <a:t>state of the art</a:t>
            </a:r>
            <a:r>
              <a:rPr lang="en-US" sz="2400" i="1">
                <a:solidFill>
                  <a:srgbClr val="7F0101"/>
                </a:solidFill>
              </a:rPr>
              <a:t> of developing </a:t>
            </a:r>
            <a:r>
              <a:rPr lang="en-US" sz="2400" i="1" u="sng">
                <a:solidFill>
                  <a:srgbClr val="7F0101"/>
                </a:solidFill>
              </a:rPr>
              <a:t>quality</a:t>
            </a:r>
            <a:r>
              <a:rPr lang="en-US" sz="2400" i="1">
                <a:solidFill>
                  <a:srgbClr val="7F0101"/>
                </a:solidFill>
              </a:rPr>
              <a:t> software </a:t>
            </a:r>
            <a:r>
              <a:rPr lang="en-US" sz="2400" i="1" u="sng">
                <a:solidFill>
                  <a:srgbClr val="7F0101"/>
                </a:solidFill>
              </a:rPr>
              <a:t>on time</a:t>
            </a:r>
            <a:r>
              <a:rPr lang="en-US" sz="2400" i="1">
                <a:solidFill>
                  <a:srgbClr val="7F0101"/>
                </a:solidFill>
              </a:rPr>
              <a:t> and </a:t>
            </a:r>
            <a:r>
              <a:rPr lang="en-US" sz="2400" i="1" u="sng">
                <a:solidFill>
                  <a:srgbClr val="7F0101"/>
                </a:solidFill>
              </a:rPr>
              <a:t>within budget</a:t>
            </a:r>
            <a:r>
              <a:rPr lang="en-US" sz="2400" i="1">
                <a:solidFill>
                  <a:srgbClr val="7F0101"/>
                </a:solidFill>
              </a:rPr>
              <a:t>”</a:t>
            </a:r>
          </a:p>
          <a:p>
            <a:pPr marL="819150" lvl="1" indent="-285750" eaLnBrk="1" hangingPunct="1">
              <a:buFont typeface="Helvetica CE" pitchFamily="-110" charset="0"/>
              <a:buNone/>
            </a:pPr>
            <a:endParaRPr lang="en-US">
              <a:solidFill>
                <a:srgbClr val="7F0101"/>
              </a:solidFill>
            </a:endParaRPr>
          </a:p>
          <a:p>
            <a:pPr marL="342900" indent="-342900" eaLnBrk="1" hangingPunct="1"/>
            <a:r>
              <a:rPr lang="en-US"/>
              <a:t>Trade-off between perfection and physical constraints</a:t>
            </a:r>
          </a:p>
          <a:p>
            <a:pPr marL="819150" lvl="1" indent="-285750" eaLnBrk="1" hangingPunct="1"/>
            <a:r>
              <a:rPr lang="en-US"/>
              <a:t>SE has to deal with real-world issues</a:t>
            </a:r>
          </a:p>
          <a:p>
            <a:pPr marL="342900" indent="-342900" eaLnBrk="1" hangingPunct="1"/>
            <a:r>
              <a:rPr lang="en-US"/>
              <a:t>State of the art!</a:t>
            </a:r>
          </a:p>
          <a:p>
            <a:pPr marL="819150" lvl="1" indent="-285750" eaLnBrk="1" hangingPunct="1"/>
            <a:r>
              <a:rPr lang="en-US"/>
              <a:t>Community decides on “best practice” + life-long education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30723"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30724" name="Slide Number Placeholder 5"/>
          <p:cNvSpPr>
            <a:spLocks noGrp="1"/>
          </p:cNvSpPr>
          <p:nvPr>
            <p:ph type="sldNum" sz="quarter" idx="12"/>
          </p:nvPr>
        </p:nvSpPr>
        <p:spPr>
          <a:noFill/>
        </p:spPr>
        <p:txBody>
          <a:bodyPr/>
          <a:lstStyle/>
          <a:p>
            <a:r>
              <a:rPr lang="de-CH" smtClean="0">
                <a:latin typeface="Helvetica" charset="0"/>
              </a:rPr>
              <a:t>ESE 1.</a:t>
            </a:r>
            <a:fld id="{AF05AE4D-7C42-E642-AFE3-3307F8340623}" type="slidenum">
              <a:rPr lang="de-CH" smtClean="0">
                <a:latin typeface="Helvetica" charset="0"/>
              </a:rPr>
              <a:pPr/>
              <a:t>11</a:t>
            </a:fld>
            <a:endParaRPr lang="de-CH" sz="1400" smtClean="0">
              <a:solidFill>
                <a:srgbClr val="7E7E7E"/>
              </a:solidFill>
              <a:latin typeface="Times" charset="0"/>
            </a:endParaRPr>
          </a:p>
        </p:txBody>
      </p:sp>
      <p:sp>
        <p:nvSpPr>
          <p:cNvPr id="30725" name="Rectangle 2"/>
          <p:cNvSpPr>
            <a:spLocks noGrp="1" noChangeArrowheads="1"/>
          </p:cNvSpPr>
          <p:nvPr>
            <p:ph type="title"/>
          </p:nvPr>
        </p:nvSpPr>
        <p:spPr/>
        <p:txBody>
          <a:bodyPr/>
          <a:lstStyle/>
          <a:p>
            <a:pPr eaLnBrk="1" hangingPunct="1"/>
            <a:r>
              <a:rPr lang="en-US"/>
              <a:t>What is Software Engineering? (II)</a:t>
            </a:r>
          </a:p>
        </p:txBody>
      </p:sp>
      <p:sp>
        <p:nvSpPr>
          <p:cNvPr id="30726" name="Rectangle 3"/>
          <p:cNvSpPr>
            <a:spLocks noGrp="1" noChangeArrowheads="1"/>
          </p:cNvSpPr>
          <p:nvPr>
            <p:ph type="body" idx="1"/>
          </p:nvPr>
        </p:nvSpPr>
        <p:spPr/>
        <p:txBody>
          <a:bodyPr/>
          <a:lstStyle/>
          <a:p>
            <a:pPr lvl="1" eaLnBrk="1" hangingPunct="1">
              <a:buFont typeface="Helvetica CE" pitchFamily="-110" charset="0"/>
              <a:buNone/>
            </a:pPr>
            <a:r>
              <a:rPr lang="en-US" sz="2400" i="1">
                <a:solidFill>
                  <a:srgbClr val="7F0101"/>
                </a:solidFill>
              </a:rPr>
              <a:t>“</a:t>
            </a:r>
            <a:r>
              <a:rPr lang="en-US" sz="2400" i="1" u="sng">
                <a:solidFill>
                  <a:srgbClr val="7F0101"/>
                </a:solidFill>
              </a:rPr>
              <a:t>multi-person</a:t>
            </a:r>
            <a:r>
              <a:rPr lang="en-US" sz="2400" i="1">
                <a:solidFill>
                  <a:srgbClr val="7F0101"/>
                </a:solidFill>
              </a:rPr>
              <a:t> </a:t>
            </a:r>
            <a:r>
              <a:rPr lang="en-US" sz="2400" i="1" u="sng">
                <a:solidFill>
                  <a:srgbClr val="7F0101"/>
                </a:solidFill>
              </a:rPr>
              <a:t>construction</a:t>
            </a:r>
            <a:r>
              <a:rPr lang="en-US" sz="2400" i="1">
                <a:solidFill>
                  <a:srgbClr val="7F0101"/>
                </a:solidFill>
              </a:rPr>
              <a:t> of </a:t>
            </a:r>
            <a:r>
              <a:rPr lang="en-US" sz="2400" i="1" u="sng">
                <a:solidFill>
                  <a:srgbClr val="7F0101"/>
                </a:solidFill>
              </a:rPr>
              <a:t>multi-version</a:t>
            </a:r>
            <a:r>
              <a:rPr lang="en-US" sz="2400" i="1">
                <a:solidFill>
                  <a:srgbClr val="7F0101"/>
                </a:solidFill>
              </a:rPr>
              <a:t> software”</a:t>
            </a:r>
          </a:p>
          <a:p>
            <a:pPr lvl="1" algn="r" eaLnBrk="1" hangingPunct="1">
              <a:buFont typeface="Helvetica CE" pitchFamily="-110" charset="0"/>
              <a:buNone/>
            </a:pPr>
            <a:r>
              <a:rPr lang="en-US"/>
              <a:t>— Parnas</a:t>
            </a:r>
          </a:p>
          <a:p>
            <a:pPr eaLnBrk="1" hangingPunct="1"/>
            <a:r>
              <a:rPr lang="en-US"/>
              <a:t>Team-work</a:t>
            </a:r>
          </a:p>
          <a:p>
            <a:pPr lvl="1" eaLnBrk="1" hangingPunct="1"/>
            <a:r>
              <a:rPr lang="en-US"/>
              <a:t>Scale issue (“program well” is not enough) + Communication Issue</a:t>
            </a:r>
          </a:p>
          <a:p>
            <a:pPr eaLnBrk="1" hangingPunct="1"/>
            <a:r>
              <a:rPr lang="en-US"/>
              <a:t>Successful software systems must evolve or perish</a:t>
            </a:r>
          </a:p>
          <a:p>
            <a:pPr lvl="1" eaLnBrk="1" hangingPunct="1"/>
            <a:r>
              <a:rPr lang="en-US"/>
              <a:t>Change is the norm, not the exception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32771"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32772" name="Slide Number Placeholder 5"/>
          <p:cNvSpPr>
            <a:spLocks noGrp="1"/>
          </p:cNvSpPr>
          <p:nvPr>
            <p:ph type="sldNum" sz="quarter" idx="12"/>
          </p:nvPr>
        </p:nvSpPr>
        <p:spPr>
          <a:noFill/>
        </p:spPr>
        <p:txBody>
          <a:bodyPr/>
          <a:lstStyle/>
          <a:p>
            <a:r>
              <a:rPr lang="de-CH" smtClean="0">
                <a:latin typeface="Helvetica" charset="0"/>
              </a:rPr>
              <a:t>ESE 1.</a:t>
            </a:r>
            <a:fld id="{1C38EA88-54FF-B643-BF7E-085E213662C5}" type="slidenum">
              <a:rPr lang="de-CH" smtClean="0">
                <a:latin typeface="Helvetica" charset="0"/>
              </a:rPr>
              <a:pPr/>
              <a:t>12</a:t>
            </a:fld>
            <a:endParaRPr lang="de-CH" sz="1400" smtClean="0">
              <a:solidFill>
                <a:srgbClr val="7E7E7E"/>
              </a:solidFill>
              <a:latin typeface="Times" charset="0"/>
            </a:endParaRPr>
          </a:p>
        </p:txBody>
      </p:sp>
      <p:sp>
        <p:nvSpPr>
          <p:cNvPr id="32773" name="Rectangle 2"/>
          <p:cNvSpPr>
            <a:spLocks noGrp="1" noChangeArrowheads="1"/>
          </p:cNvSpPr>
          <p:nvPr>
            <p:ph type="title"/>
          </p:nvPr>
        </p:nvSpPr>
        <p:spPr/>
        <p:txBody>
          <a:bodyPr/>
          <a:lstStyle/>
          <a:p>
            <a:pPr eaLnBrk="1" hangingPunct="1"/>
            <a:r>
              <a:rPr lang="en-US"/>
              <a:t>What is Software Engineering? (III)</a:t>
            </a:r>
          </a:p>
        </p:txBody>
      </p:sp>
      <p:sp>
        <p:nvSpPr>
          <p:cNvPr id="32774" name="Rectangle 3"/>
          <p:cNvSpPr>
            <a:spLocks noGrp="1" noChangeArrowheads="1"/>
          </p:cNvSpPr>
          <p:nvPr>
            <p:ph type="body" idx="1"/>
          </p:nvPr>
        </p:nvSpPr>
        <p:spPr/>
        <p:txBody>
          <a:bodyPr/>
          <a:lstStyle/>
          <a:p>
            <a:pPr marL="742950" lvl="1" indent="-285750" eaLnBrk="1" hangingPunct="1">
              <a:lnSpc>
                <a:spcPct val="90000"/>
              </a:lnSpc>
              <a:buFont typeface="Helvetica CE" pitchFamily="-110" charset="0"/>
              <a:buNone/>
            </a:pPr>
            <a:r>
              <a:rPr lang="en-US" sz="2400" i="1">
                <a:solidFill>
                  <a:srgbClr val="7F0101"/>
                </a:solidFill>
              </a:rPr>
              <a:t>“software engineering is </a:t>
            </a:r>
            <a:r>
              <a:rPr lang="en-US" sz="2400" i="1" u="sng">
                <a:solidFill>
                  <a:srgbClr val="7F0101"/>
                </a:solidFill>
              </a:rPr>
              <a:t>different</a:t>
            </a:r>
            <a:r>
              <a:rPr lang="en-US" sz="2400" i="1">
                <a:solidFill>
                  <a:srgbClr val="7F0101"/>
                </a:solidFill>
              </a:rPr>
              <a:t> from other engineering disciplines” </a:t>
            </a:r>
          </a:p>
          <a:p>
            <a:pPr marL="742950" lvl="1" indent="-285750" algn="r" eaLnBrk="1" hangingPunct="1">
              <a:lnSpc>
                <a:spcPct val="90000"/>
              </a:lnSpc>
              <a:buFont typeface="Helvetica CE" pitchFamily="-110" charset="0"/>
              <a:buNone/>
            </a:pPr>
            <a:r>
              <a:rPr lang="en-US"/>
              <a:t>— Sommerville </a:t>
            </a:r>
          </a:p>
          <a:p>
            <a:pPr marL="342900" indent="-342900" eaLnBrk="1" hangingPunct="1">
              <a:lnSpc>
                <a:spcPct val="90000"/>
              </a:lnSpc>
            </a:pPr>
            <a:endParaRPr lang="en-US"/>
          </a:p>
          <a:p>
            <a:pPr marL="342900" indent="-342900" eaLnBrk="1" hangingPunct="1">
              <a:lnSpc>
                <a:spcPct val="90000"/>
              </a:lnSpc>
            </a:pPr>
            <a:r>
              <a:rPr lang="en-US"/>
              <a:t>Not constrained by physical laws</a:t>
            </a:r>
          </a:p>
          <a:p>
            <a:pPr marL="742950" lvl="1" indent="-285750" eaLnBrk="1" hangingPunct="1">
              <a:lnSpc>
                <a:spcPct val="90000"/>
              </a:lnSpc>
            </a:pPr>
            <a:r>
              <a:rPr lang="en-US"/>
              <a:t>limit = human mind</a:t>
            </a:r>
          </a:p>
          <a:p>
            <a:pPr marL="342900" indent="-342900" eaLnBrk="1" hangingPunct="1">
              <a:lnSpc>
                <a:spcPct val="90000"/>
              </a:lnSpc>
            </a:pPr>
            <a:endParaRPr lang="en-US"/>
          </a:p>
          <a:p>
            <a:pPr marL="342900" indent="-342900" eaLnBrk="1" hangingPunct="1">
              <a:lnSpc>
                <a:spcPct val="90000"/>
              </a:lnSpc>
            </a:pPr>
            <a:r>
              <a:rPr lang="en-US"/>
              <a:t>It is constrained by political forces</a:t>
            </a:r>
          </a:p>
          <a:p>
            <a:pPr marL="742950" lvl="1" indent="-285750" eaLnBrk="1" hangingPunct="1">
              <a:lnSpc>
                <a:spcPct val="90000"/>
              </a:lnSpc>
            </a:pPr>
            <a:r>
              <a:rPr lang="en-US"/>
              <a:t>balancing stake-holders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34819"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34820" name="Slide Number Placeholder 5"/>
          <p:cNvSpPr>
            <a:spLocks noGrp="1"/>
          </p:cNvSpPr>
          <p:nvPr>
            <p:ph type="sldNum" sz="quarter" idx="12"/>
          </p:nvPr>
        </p:nvSpPr>
        <p:spPr>
          <a:noFill/>
        </p:spPr>
        <p:txBody>
          <a:bodyPr/>
          <a:lstStyle/>
          <a:p>
            <a:r>
              <a:rPr lang="de-CH" smtClean="0">
                <a:latin typeface="Helvetica" charset="0"/>
              </a:rPr>
              <a:t>ESE 1.</a:t>
            </a:r>
            <a:fld id="{ABE180EF-FFC1-6243-9C89-6617D70BE22B}" type="slidenum">
              <a:rPr lang="de-CH" smtClean="0">
                <a:latin typeface="Helvetica" charset="0"/>
              </a:rPr>
              <a:pPr/>
              <a:t>13</a:t>
            </a:fld>
            <a:endParaRPr lang="de-CH" sz="1400" smtClean="0">
              <a:solidFill>
                <a:srgbClr val="7E7E7E"/>
              </a:solidFill>
              <a:latin typeface="Times" charset="0"/>
            </a:endParaRPr>
          </a:p>
        </p:txBody>
      </p:sp>
      <p:sp>
        <p:nvSpPr>
          <p:cNvPr id="34821"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34822" name="Picture 1027"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34823" name="Rectangle 1028"/>
          <p:cNvSpPr>
            <a:spLocks noGrp="1" noChangeArrowheads="1"/>
          </p:cNvSpPr>
          <p:nvPr>
            <p:ph type="title"/>
          </p:nvPr>
        </p:nvSpPr>
        <p:spPr/>
        <p:txBody>
          <a:bodyPr/>
          <a:lstStyle/>
          <a:p>
            <a:pPr eaLnBrk="1" hangingPunct="1"/>
            <a:r>
              <a:rPr lang="en-US"/>
              <a:t>Roadmap</a:t>
            </a:r>
          </a:p>
        </p:txBody>
      </p:sp>
      <p:sp>
        <p:nvSpPr>
          <p:cNvPr id="34824" name="Rectangle 1029"/>
          <p:cNvSpPr>
            <a:spLocks noGrp="1" noChangeArrowheads="1"/>
          </p:cNvSpPr>
          <p:nvPr>
            <p:ph type="body" idx="1"/>
          </p:nvPr>
        </p:nvSpPr>
        <p:spPr/>
        <p:txBody>
          <a:bodyPr/>
          <a:lstStyle/>
          <a:p>
            <a:pPr eaLnBrk="1" hangingPunct="1"/>
            <a:r>
              <a:rPr lang="en-US"/>
              <a:t>Course Overview</a:t>
            </a:r>
          </a:p>
          <a:p>
            <a:pPr eaLnBrk="1" hangingPunct="1"/>
            <a:r>
              <a:rPr lang="en-US"/>
              <a:t>What is Software Engineering?</a:t>
            </a:r>
          </a:p>
          <a:p>
            <a:pPr eaLnBrk="1" hangingPunct="1"/>
            <a:r>
              <a:rPr lang="en-US" b="1"/>
              <a:t>The Iterative Development Lifecycle</a:t>
            </a:r>
          </a:p>
          <a:p>
            <a:pPr eaLnBrk="1" hangingPunct="1"/>
            <a:r>
              <a:rPr lang="en-US"/>
              <a:t>Software Development Activities</a:t>
            </a:r>
          </a:p>
          <a:p>
            <a:pPr eaLnBrk="1" hangingPunct="1"/>
            <a:r>
              <a:rPr lang="en-US"/>
              <a:t>Methods and Methodologies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36867"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36868" name="Slide Number Placeholder 5"/>
          <p:cNvSpPr>
            <a:spLocks noGrp="1"/>
          </p:cNvSpPr>
          <p:nvPr>
            <p:ph type="sldNum" sz="quarter" idx="12"/>
          </p:nvPr>
        </p:nvSpPr>
        <p:spPr>
          <a:noFill/>
        </p:spPr>
        <p:txBody>
          <a:bodyPr/>
          <a:lstStyle/>
          <a:p>
            <a:r>
              <a:rPr lang="de-CH" smtClean="0">
                <a:latin typeface="Helvetica" charset="0"/>
              </a:rPr>
              <a:t>ESE 1.</a:t>
            </a:r>
            <a:fld id="{710CF08C-EE7D-8041-9F83-9E479BDAC3EC}" type="slidenum">
              <a:rPr lang="de-CH" smtClean="0">
                <a:latin typeface="Helvetica" charset="0"/>
              </a:rPr>
              <a:pPr/>
              <a:t>14</a:t>
            </a:fld>
            <a:endParaRPr lang="de-CH" sz="1400" smtClean="0">
              <a:solidFill>
                <a:srgbClr val="7E7E7E"/>
              </a:solidFill>
              <a:latin typeface="Times" charset="0"/>
            </a:endParaRPr>
          </a:p>
        </p:txBody>
      </p:sp>
      <p:sp>
        <p:nvSpPr>
          <p:cNvPr id="36869" name="Rectangle 2"/>
          <p:cNvSpPr>
            <a:spLocks noGrp="1" noChangeArrowheads="1"/>
          </p:cNvSpPr>
          <p:nvPr>
            <p:ph type="title"/>
          </p:nvPr>
        </p:nvSpPr>
        <p:spPr/>
        <p:txBody>
          <a:bodyPr/>
          <a:lstStyle/>
          <a:p>
            <a:pPr eaLnBrk="1" hangingPunct="1"/>
            <a:r>
              <a:rPr lang="en-US"/>
              <a:t>Software Development Activities</a:t>
            </a:r>
          </a:p>
        </p:txBody>
      </p:sp>
      <p:graphicFrame>
        <p:nvGraphicFramePr>
          <p:cNvPr id="783387" name="Group 27"/>
          <p:cNvGraphicFramePr>
            <a:graphicFrameLocks noGrp="1"/>
          </p:cNvGraphicFramePr>
          <p:nvPr>
            <p:ph type="tbl" idx="1"/>
          </p:nvPr>
        </p:nvGraphicFramePr>
        <p:xfrm>
          <a:off x="539750" y="1798638"/>
          <a:ext cx="8061325" cy="3765296"/>
        </p:xfrm>
        <a:graphic>
          <a:graphicData uri="http://schemas.openxmlformats.org/drawingml/2006/table">
            <a:tbl>
              <a:tblPr/>
              <a:tblGrid>
                <a:gridCol w="2889250"/>
                <a:gridCol w="5172075"/>
              </a:tblGrid>
              <a:tr h="482600">
                <a:tc>
                  <a:txBody>
                    <a:bodyPr/>
                    <a:lstStyle/>
                    <a:p>
                      <a:pPr marL="457200" marR="0" lvl="1" indent="1905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Requirements Collection</a:t>
                      </a:r>
                    </a:p>
                  </a:txBody>
                  <a:tcPr anchor="ct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Establish customer’s needs</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635000">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Analysis</a:t>
                      </a:r>
                    </a:p>
                  </a:txBody>
                  <a:tcPr anchor="ct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Model and specify the requirements (“what”)</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635000">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Design</a:t>
                      </a:r>
                    </a:p>
                  </a:txBody>
                  <a:tcPr anchor="ct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Model and specify a solution (“how”)</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635000">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Implementation</a:t>
                      </a:r>
                    </a:p>
                  </a:txBody>
                  <a:tcPr anchor="ct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Construct a solution in software</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635000">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Testing</a:t>
                      </a:r>
                    </a:p>
                  </a:txBody>
                  <a:tcPr anchor="ct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Validate the solution against the requirements</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80975">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Maintenance</a:t>
                      </a:r>
                    </a:p>
                  </a:txBody>
                  <a:tcPr anchor="ctr" horzOverflow="overflow">
                    <a:lnL w="28575"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95000"/>
                        </a:lnSpc>
                        <a:spcBef>
                          <a:spcPct val="20000"/>
                        </a:spcBef>
                        <a:spcAft>
                          <a:spcPct val="0"/>
                        </a:spcAft>
                        <a:buClrTx/>
                        <a:buSzTx/>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Repair defects and adapt the solution to new requirements</a:t>
                      </a:r>
                    </a:p>
                  </a:txBody>
                  <a:tcPr anchor="ctr" horzOverflow="overflow">
                    <a:lnL w="12700" cap="flat" cmpd="sng" algn="ctr">
                      <a:solidFill>
                        <a:srgbClr val="00027F"/>
                      </a:solidFill>
                      <a:prstDash val="solid"/>
                      <a:round/>
                      <a:headEnd type="none" w="med" len="med"/>
                      <a:tailEnd type="none" w="med" len="med"/>
                    </a:lnL>
                    <a:lnR w="28575"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
        <p:nvSpPr>
          <p:cNvPr id="36893" name="AutoShape 26"/>
          <p:cNvSpPr>
            <a:spLocks noChangeArrowheads="1"/>
          </p:cNvSpPr>
          <p:nvPr/>
        </p:nvSpPr>
        <p:spPr bwMode="auto">
          <a:xfrm>
            <a:off x="1295400" y="5791200"/>
            <a:ext cx="6705600" cy="609600"/>
          </a:xfrm>
          <a:prstGeom prst="foldedCorner">
            <a:avLst>
              <a:gd name="adj" fmla="val 9597"/>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sz="2000" i="1" dirty="0">
                <a:solidFill>
                  <a:srgbClr val="7F0101"/>
                </a:solidFill>
              </a:rPr>
              <a:t>NB: these are ongoing activities, not sequential phases!</a:t>
            </a:r>
            <a:endParaRPr lang="en-US" sz="2000" dirty="0">
              <a:latin typeface="Gill Sans"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38915" name="Footer Placeholder 3"/>
          <p:cNvSpPr>
            <a:spLocks noGrp="1"/>
          </p:cNvSpPr>
          <p:nvPr>
            <p:ph type="ftr" sz="quarter" idx="11"/>
          </p:nvPr>
        </p:nvSpPr>
        <p:spPr>
          <a:noFill/>
        </p:spPr>
        <p:txBody>
          <a:bodyPr/>
          <a:lstStyle/>
          <a:p>
            <a:r>
              <a:rPr lang="de-CH" smtClean="0">
                <a:latin typeface="Helvetica" charset="0"/>
              </a:rPr>
              <a:t>ESE — Introduction</a:t>
            </a:r>
          </a:p>
        </p:txBody>
      </p:sp>
      <p:sp>
        <p:nvSpPr>
          <p:cNvPr id="38916" name="Slide Number Placeholder 4"/>
          <p:cNvSpPr>
            <a:spLocks noGrp="1"/>
          </p:cNvSpPr>
          <p:nvPr>
            <p:ph type="sldNum" sz="quarter" idx="12"/>
          </p:nvPr>
        </p:nvSpPr>
        <p:spPr>
          <a:noFill/>
        </p:spPr>
        <p:txBody>
          <a:bodyPr/>
          <a:lstStyle/>
          <a:p>
            <a:r>
              <a:rPr lang="de-CH" smtClean="0">
                <a:latin typeface="Helvetica" charset="0"/>
              </a:rPr>
              <a:t>ESE 1.</a:t>
            </a:r>
            <a:fld id="{AFABBA99-C44A-8A42-92DA-2CCD7000E4E7}" type="slidenum">
              <a:rPr lang="de-CH" smtClean="0">
                <a:latin typeface="Helvetica" charset="0"/>
              </a:rPr>
              <a:pPr/>
              <a:t>15</a:t>
            </a:fld>
            <a:endParaRPr lang="de-CH" sz="1400" smtClean="0">
              <a:solidFill>
                <a:srgbClr val="7E7E7E"/>
              </a:solidFill>
              <a:latin typeface="Times" charset="0"/>
            </a:endParaRPr>
          </a:p>
        </p:txBody>
      </p:sp>
      <p:sp>
        <p:nvSpPr>
          <p:cNvPr id="38917" name="Rectangle 2"/>
          <p:cNvSpPr>
            <a:spLocks noGrp="1" noChangeArrowheads="1"/>
          </p:cNvSpPr>
          <p:nvPr>
            <p:ph type="title"/>
          </p:nvPr>
        </p:nvSpPr>
        <p:spPr/>
        <p:txBody>
          <a:bodyPr/>
          <a:lstStyle/>
          <a:p>
            <a:pPr eaLnBrk="1" hangingPunct="1"/>
            <a:r>
              <a:rPr lang="en-US"/>
              <a:t>The Classical Software Lifecycle</a:t>
            </a:r>
          </a:p>
        </p:txBody>
      </p:sp>
      <p:sp>
        <p:nvSpPr>
          <p:cNvPr id="38918" name="Rectangle 3"/>
          <p:cNvSpPr>
            <a:spLocks noChangeArrowheads="1"/>
          </p:cNvSpPr>
          <p:nvPr/>
        </p:nvSpPr>
        <p:spPr bwMode="auto">
          <a:xfrm>
            <a:off x="533400" y="1752600"/>
            <a:ext cx="2667000" cy="2667000"/>
          </a:xfrm>
          <a:prstGeom prst="rect">
            <a:avLst/>
          </a:prstGeom>
          <a:noFill/>
          <a:ln w="9525">
            <a:noFill/>
            <a:miter lim="800000"/>
            <a:headEnd/>
            <a:tailEnd/>
          </a:ln>
        </p:spPr>
        <p:txBody>
          <a:bodyPr>
            <a:prstTxWarp prst="textNoShape">
              <a:avLst/>
            </a:prstTxWarp>
          </a:bodyPr>
          <a:lstStyle/>
          <a:p>
            <a:r>
              <a:rPr lang="en-US" sz="2000">
                <a:solidFill>
                  <a:srgbClr val="00027F"/>
                </a:solidFill>
              </a:rPr>
              <a:t>The classical software lifecycle models the software development as a step-by-step “waterfall” between the various development phases.</a:t>
            </a:r>
          </a:p>
        </p:txBody>
      </p:sp>
      <p:sp>
        <p:nvSpPr>
          <p:cNvPr id="38919" name="Text Box 4"/>
          <p:cNvSpPr txBox="1">
            <a:spLocks noChangeArrowheads="1"/>
          </p:cNvSpPr>
          <p:nvPr/>
        </p:nvSpPr>
        <p:spPr bwMode="auto">
          <a:xfrm>
            <a:off x="838200" y="4724400"/>
            <a:ext cx="8001000" cy="1187450"/>
          </a:xfrm>
          <a:prstGeom prst="rect">
            <a:avLst/>
          </a:prstGeom>
          <a:noFill/>
          <a:ln w="9525">
            <a:noFill/>
            <a:miter lim="800000"/>
            <a:headEnd/>
            <a:tailEnd/>
          </a:ln>
        </p:spPr>
        <p:txBody>
          <a:bodyPr>
            <a:prstTxWarp prst="textNoShape">
              <a:avLst/>
            </a:prstTxWarp>
            <a:spAutoFit/>
          </a:bodyPr>
          <a:lstStyle/>
          <a:p>
            <a:pPr marL="193675" indent="-193675"/>
            <a:r>
              <a:rPr lang="en-US" i="1">
                <a:solidFill>
                  <a:srgbClr val="7F0101"/>
                </a:solidFill>
              </a:rPr>
              <a:t>The waterfall model is unrealistic for many reasons:</a:t>
            </a:r>
          </a:p>
          <a:p>
            <a:pPr marL="193675" indent="-193675">
              <a:buFontTx/>
              <a:buChar char="•"/>
            </a:pPr>
            <a:r>
              <a:rPr lang="en-US">
                <a:solidFill>
                  <a:srgbClr val="00027F"/>
                </a:solidFill>
              </a:rPr>
              <a:t>requirements must be </a:t>
            </a:r>
            <a:r>
              <a:rPr lang="en-US" i="1">
                <a:solidFill>
                  <a:srgbClr val="7F0101"/>
                </a:solidFill>
              </a:rPr>
              <a:t>frozen too early</a:t>
            </a:r>
            <a:r>
              <a:rPr lang="en-US">
                <a:solidFill>
                  <a:srgbClr val="00027F"/>
                </a:solidFill>
              </a:rPr>
              <a:t> in the life-cycle</a:t>
            </a:r>
          </a:p>
          <a:p>
            <a:pPr marL="193675" indent="-193675">
              <a:buFontTx/>
              <a:buChar char="•"/>
            </a:pPr>
            <a:r>
              <a:rPr lang="en-US">
                <a:solidFill>
                  <a:srgbClr val="00027F"/>
                </a:solidFill>
              </a:rPr>
              <a:t>requirements are </a:t>
            </a:r>
            <a:r>
              <a:rPr lang="en-US" i="1">
                <a:solidFill>
                  <a:srgbClr val="7F0101"/>
                </a:solidFill>
              </a:rPr>
              <a:t>validated too late</a:t>
            </a:r>
            <a:endParaRPr lang="en-US">
              <a:solidFill>
                <a:srgbClr val="00027F"/>
              </a:solidFill>
            </a:endParaRPr>
          </a:p>
        </p:txBody>
      </p:sp>
      <p:sp>
        <p:nvSpPr>
          <p:cNvPr id="38920" name="Freeform 5"/>
          <p:cNvSpPr>
            <a:spLocks/>
          </p:cNvSpPr>
          <p:nvPr/>
        </p:nvSpPr>
        <p:spPr bwMode="auto">
          <a:xfrm>
            <a:off x="7212013" y="3065463"/>
            <a:ext cx="44450" cy="79375"/>
          </a:xfrm>
          <a:custGeom>
            <a:avLst/>
            <a:gdLst>
              <a:gd name="T0" fmla="*/ 2147483647 w 30"/>
              <a:gd name="T1" fmla="*/ 2147483647 h 50"/>
              <a:gd name="T2" fmla="*/ 2147483647 w 30"/>
              <a:gd name="T3" fmla="*/ 0 h 50"/>
              <a:gd name="T4" fmla="*/ 2147483647 w 30"/>
              <a:gd name="T5" fmla="*/ 2147483647 h 50"/>
              <a:gd name="T6" fmla="*/ 0 w 30"/>
              <a:gd name="T7" fmla="*/ 2147483647 h 50"/>
              <a:gd name="T8" fmla="*/ 2147483647 w 30"/>
              <a:gd name="T9" fmla="*/ 2147483647 h 50"/>
              <a:gd name="T10" fmla="*/ 0 60000 65536"/>
              <a:gd name="T11" fmla="*/ 0 60000 65536"/>
              <a:gd name="T12" fmla="*/ 0 60000 65536"/>
              <a:gd name="T13" fmla="*/ 0 60000 65536"/>
              <a:gd name="T14" fmla="*/ 0 60000 65536"/>
              <a:gd name="T15" fmla="*/ 0 w 30"/>
              <a:gd name="T16" fmla="*/ 0 h 50"/>
              <a:gd name="T17" fmla="*/ 30 w 30"/>
              <a:gd name="T18" fmla="*/ 50 h 50"/>
            </a:gdLst>
            <a:ahLst/>
            <a:cxnLst>
              <a:cxn ang="T10">
                <a:pos x="T0" y="T1"/>
              </a:cxn>
              <a:cxn ang="T11">
                <a:pos x="T2" y="T3"/>
              </a:cxn>
              <a:cxn ang="T12">
                <a:pos x="T4" y="T5"/>
              </a:cxn>
              <a:cxn ang="T13">
                <a:pos x="T6" y="T7"/>
              </a:cxn>
              <a:cxn ang="T14">
                <a:pos x="T8" y="T9"/>
              </a:cxn>
            </a:cxnLst>
            <a:rect l="T15" t="T16" r="T17" b="T18"/>
            <a:pathLst>
              <a:path w="30" h="50">
                <a:moveTo>
                  <a:pt x="12" y="6"/>
                </a:moveTo>
                <a:lnTo>
                  <a:pt x="24" y="0"/>
                </a:lnTo>
                <a:lnTo>
                  <a:pt x="30" y="50"/>
                </a:lnTo>
                <a:lnTo>
                  <a:pt x="0" y="11"/>
                </a:lnTo>
                <a:lnTo>
                  <a:pt x="12" y="6"/>
                </a:lnTo>
                <a:close/>
              </a:path>
            </a:pathLst>
          </a:custGeom>
          <a:solidFill>
            <a:srgbClr val="170054"/>
          </a:solidFill>
          <a:ln w="9525">
            <a:solidFill>
              <a:srgbClr val="170054"/>
            </a:solidFill>
            <a:round/>
            <a:headEnd/>
            <a:tailEnd/>
          </a:ln>
        </p:spPr>
        <p:txBody>
          <a:bodyPr>
            <a:prstTxWarp prst="textNoShape">
              <a:avLst/>
            </a:prstTxWarp>
          </a:bodyPr>
          <a:lstStyle/>
          <a:p>
            <a:endParaRPr lang="en-US"/>
          </a:p>
        </p:txBody>
      </p:sp>
      <p:sp>
        <p:nvSpPr>
          <p:cNvPr id="38921" name="Freeform 6"/>
          <p:cNvSpPr>
            <a:spLocks/>
          </p:cNvSpPr>
          <p:nvPr/>
        </p:nvSpPr>
        <p:spPr bwMode="auto">
          <a:xfrm>
            <a:off x="6861175" y="2933700"/>
            <a:ext cx="368300" cy="131763"/>
          </a:xfrm>
          <a:custGeom>
            <a:avLst/>
            <a:gdLst>
              <a:gd name="T0" fmla="*/ 0 w 252"/>
              <a:gd name="T1" fmla="*/ 0 h 83"/>
              <a:gd name="T2" fmla="*/ 2147483647 w 252"/>
              <a:gd name="T3" fmla="*/ 2147483647 h 83"/>
              <a:gd name="T4" fmla="*/ 2147483647 w 252"/>
              <a:gd name="T5" fmla="*/ 2147483647 h 83"/>
              <a:gd name="T6" fmla="*/ 2147483647 w 252"/>
              <a:gd name="T7" fmla="*/ 2147483647 h 83"/>
              <a:gd name="T8" fmla="*/ 2147483647 w 252"/>
              <a:gd name="T9" fmla="*/ 2147483647 h 83"/>
              <a:gd name="T10" fmla="*/ 0 60000 65536"/>
              <a:gd name="T11" fmla="*/ 0 60000 65536"/>
              <a:gd name="T12" fmla="*/ 0 60000 65536"/>
              <a:gd name="T13" fmla="*/ 0 60000 65536"/>
              <a:gd name="T14" fmla="*/ 0 60000 65536"/>
              <a:gd name="T15" fmla="*/ 0 w 252"/>
              <a:gd name="T16" fmla="*/ 0 h 83"/>
              <a:gd name="T17" fmla="*/ 252 w 252"/>
              <a:gd name="T18" fmla="*/ 83 h 83"/>
            </a:gdLst>
            <a:ahLst/>
            <a:cxnLst>
              <a:cxn ang="T10">
                <a:pos x="T0" y="T1"/>
              </a:cxn>
              <a:cxn ang="T11">
                <a:pos x="T2" y="T3"/>
              </a:cxn>
              <a:cxn ang="T12">
                <a:pos x="T4" y="T5"/>
              </a:cxn>
              <a:cxn ang="T13">
                <a:pos x="T6" y="T7"/>
              </a:cxn>
              <a:cxn ang="T14">
                <a:pos x="T8" y="T9"/>
              </a:cxn>
            </a:cxnLst>
            <a:rect l="T15" t="T16" r="T17" b="T18"/>
            <a:pathLst>
              <a:path w="252" h="83">
                <a:moveTo>
                  <a:pt x="0" y="0"/>
                </a:moveTo>
                <a:lnTo>
                  <a:pt x="84" y="6"/>
                </a:lnTo>
                <a:lnTo>
                  <a:pt x="156" y="17"/>
                </a:lnTo>
                <a:lnTo>
                  <a:pt x="216" y="45"/>
                </a:lnTo>
                <a:lnTo>
                  <a:pt x="252" y="83"/>
                </a:lnTo>
              </a:path>
            </a:pathLst>
          </a:custGeom>
          <a:noFill/>
          <a:ln w="9525">
            <a:solidFill>
              <a:srgbClr val="170054"/>
            </a:solidFill>
            <a:round/>
            <a:headEnd/>
            <a:tailEnd/>
          </a:ln>
        </p:spPr>
        <p:txBody>
          <a:bodyPr>
            <a:prstTxWarp prst="textNoShape">
              <a:avLst/>
            </a:prstTxWarp>
          </a:bodyPr>
          <a:lstStyle/>
          <a:p>
            <a:endParaRPr lang="en-US"/>
          </a:p>
        </p:txBody>
      </p:sp>
      <p:sp>
        <p:nvSpPr>
          <p:cNvPr id="38922" name="Freeform 7"/>
          <p:cNvSpPr>
            <a:spLocks/>
          </p:cNvSpPr>
          <p:nvPr/>
        </p:nvSpPr>
        <p:spPr bwMode="auto">
          <a:xfrm>
            <a:off x="7194550" y="3617913"/>
            <a:ext cx="53975" cy="79375"/>
          </a:xfrm>
          <a:custGeom>
            <a:avLst/>
            <a:gdLst>
              <a:gd name="T0" fmla="*/ 2147483647 w 36"/>
              <a:gd name="T1" fmla="*/ 2147483647 h 50"/>
              <a:gd name="T2" fmla="*/ 2147483647 w 36"/>
              <a:gd name="T3" fmla="*/ 2147483647 h 50"/>
              <a:gd name="T4" fmla="*/ 0 w 36"/>
              <a:gd name="T5" fmla="*/ 0 h 50"/>
              <a:gd name="T6" fmla="*/ 2147483647 w 36"/>
              <a:gd name="T7" fmla="*/ 2147483647 h 50"/>
              <a:gd name="T8" fmla="*/ 2147483647 w 36"/>
              <a:gd name="T9" fmla="*/ 2147483647 h 50"/>
              <a:gd name="T10" fmla="*/ 0 60000 65536"/>
              <a:gd name="T11" fmla="*/ 0 60000 65536"/>
              <a:gd name="T12" fmla="*/ 0 60000 65536"/>
              <a:gd name="T13" fmla="*/ 0 60000 65536"/>
              <a:gd name="T14" fmla="*/ 0 60000 65536"/>
              <a:gd name="T15" fmla="*/ 0 w 36"/>
              <a:gd name="T16" fmla="*/ 0 h 50"/>
              <a:gd name="T17" fmla="*/ 36 w 36"/>
              <a:gd name="T18" fmla="*/ 50 h 50"/>
            </a:gdLst>
            <a:ahLst/>
            <a:cxnLst>
              <a:cxn ang="T10">
                <a:pos x="T0" y="T1"/>
              </a:cxn>
              <a:cxn ang="T11">
                <a:pos x="T2" y="T3"/>
              </a:cxn>
              <a:cxn ang="T12">
                <a:pos x="T4" y="T5"/>
              </a:cxn>
              <a:cxn ang="T13">
                <a:pos x="T6" y="T7"/>
              </a:cxn>
              <a:cxn ang="T14">
                <a:pos x="T8" y="T9"/>
              </a:cxn>
            </a:cxnLst>
            <a:rect l="T15" t="T16" r="T17" b="T18"/>
            <a:pathLst>
              <a:path w="36" h="50">
                <a:moveTo>
                  <a:pt x="18" y="45"/>
                </a:moveTo>
                <a:lnTo>
                  <a:pt x="6" y="50"/>
                </a:lnTo>
                <a:lnTo>
                  <a:pt x="0" y="0"/>
                </a:lnTo>
                <a:lnTo>
                  <a:pt x="36" y="45"/>
                </a:lnTo>
                <a:lnTo>
                  <a:pt x="18" y="45"/>
                </a:lnTo>
                <a:close/>
              </a:path>
            </a:pathLst>
          </a:custGeom>
          <a:solidFill>
            <a:srgbClr val="170054"/>
          </a:solidFill>
          <a:ln w="9525">
            <a:solidFill>
              <a:srgbClr val="170054"/>
            </a:solidFill>
            <a:round/>
            <a:headEnd/>
            <a:tailEnd/>
          </a:ln>
        </p:spPr>
        <p:txBody>
          <a:bodyPr>
            <a:prstTxWarp prst="textNoShape">
              <a:avLst/>
            </a:prstTxWarp>
          </a:bodyPr>
          <a:lstStyle/>
          <a:p>
            <a:endParaRPr lang="en-US"/>
          </a:p>
        </p:txBody>
      </p:sp>
      <p:sp>
        <p:nvSpPr>
          <p:cNvPr id="38923" name="Freeform 8"/>
          <p:cNvSpPr>
            <a:spLocks/>
          </p:cNvSpPr>
          <p:nvPr/>
        </p:nvSpPr>
        <p:spPr bwMode="auto">
          <a:xfrm>
            <a:off x="7221538" y="3697288"/>
            <a:ext cx="368300" cy="131762"/>
          </a:xfrm>
          <a:custGeom>
            <a:avLst/>
            <a:gdLst>
              <a:gd name="T0" fmla="*/ 2147483647 w 251"/>
              <a:gd name="T1" fmla="*/ 2147483647 h 83"/>
              <a:gd name="T2" fmla="*/ 2147483647 w 251"/>
              <a:gd name="T3" fmla="*/ 2147483647 h 83"/>
              <a:gd name="T4" fmla="*/ 2147483647 w 251"/>
              <a:gd name="T5" fmla="*/ 2147483647 h 83"/>
              <a:gd name="T6" fmla="*/ 2147483647 w 251"/>
              <a:gd name="T7" fmla="*/ 2147483647 h 83"/>
              <a:gd name="T8" fmla="*/ 0 w 251"/>
              <a:gd name="T9" fmla="*/ 0 h 83"/>
              <a:gd name="T10" fmla="*/ 0 60000 65536"/>
              <a:gd name="T11" fmla="*/ 0 60000 65536"/>
              <a:gd name="T12" fmla="*/ 0 60000 65536"/>
              <a:gd name="T13" fmla="*/ 0 60000 65536"/>
              <a:gd name="T14" fmla="*/ 0 60000 65536"/>
              <a:gd name="T15" fmla="*/ 0 w 251"/>
              <a:gd name="T16" fmla="*/ 0 h 83"/>
              <a:gd name="T17" fmla="*/ 251 w 251"/>
              <a:gd name="T18" fmla="*/ 83 h 83"/>
            </a:gdLst>
            <a:ahLst/>
            <a:cxnLst>
              <a:cxn ang="T10">
                <a:pos x="T0" y="T1"/>
              </a:cxn>
              <a:cxn ang="T11">
                <a:pos x="T2" y="T3"/>
              </a:cxn>
              <a:cxn ang="T12">
                <a:pos x="T4" y="T5"/>
              </a:cxn>
              <a:cxn ang="T13">
                <a:pos x="T6" y="T7"/>
              </a:cxn>
              <a:cxn ang="T14">
                <a:pos x="T8" y="T9"/>
              </a:cxn>
            </a:cxnLst>
            <a:rect l="T15" t="T16" r="T17" b="T18"/>
            <a:pathLst>
              <a:path w="251" h="83">
                <a:moveTo>
                  <a:pt x="251" y="83"/>
                </a:moveTo>
                <a:lnTo>
                  <a:pt x="167" y="83"/>
                </a:lnTo>
                <a:lnTo>
                  <a:pt x="95" y="66"/>
                </a:lnTo>
                <a:lnTo>
                  <a:pt x="36" y="39"/>
                </a:lnTo>
                <a:lnTo>
                  <a:pt x="0" y="0"/>
                </a:lnTo>
              </a:path>
            </a:pathLst>
          </a:custGeom>
          <a:noFill/>
          <a:ln w="9525">
            <a:solidFill>
              <a:srgbClr val="170054"/>
            </a:solidFill>
            <a:round/>
            <a:headEnd/>
            <a:tailEnd/>
          </a:ln>
        </p:spPr>
        <p:txBody>
          <a:bodyPr>
            <a:prstTxWarp prst="textNoShape">
              <a:avLst/>
            </a:prstTxWarp>
          </a:bodyPr>
          <a:lstStyle/>
          <a:p>
            <a:endParaRPr lang="en-US"/>
          </a:p>
        </p:txBody>
      </p:sp>
      <p:sp>
        <p:nvSpPr>
          <p:cNvPr id="38924" name="Freeform 9"/>
          <p:cNvSpPr>
            <a:spLocks/>
          </p:cNvSpPr>
          <p:nvPr/>
        </p:nvSpPr>
        <p:spPr bwMode="auto">
          <a:xfrm>
            <a:off x="6316663" y="3319463"/>
            <a:ext cx="53975" cy="88900"/>
          </a:xfrm>
          <a:custGeom>
            <a:avLst/>
            <a:gdLst>
              <a:gd name="T0" fmla="*/ 2147483647 w 36"/>
              <a:gd name="T1" fmla="*/ 2147483647 h 56"/>
              <a:gd name="T2" fmla="*/ 2147483647 w 36"/>
              <a:gd name="T3" fmla="*/ 2147483647 h 56"/>
              <a:gd name="T4" fmla="*/ 0 w 36"/>
              <a:gd name="T5" fmla="*/ 0 h 56"/>
              <a:gd name="T6" fmla="*/ 2147483647 w 36"/>
              <a:gd name="T7" fmla="*/ 2147483647 h 56"/>
              <a:gd name="T8" fmla="*/ 2147483647 w 36"/>
              <a:gd name="T9" fmla="*/ 2147483647 h 56"/>
              <a:gd name="T10" fmla="*/ 0 60000 65536"/>
              <a:gd name="T11" fmla="*/ 0 60000 65536"/>
              <a:gd name="T12" fmla="*/ 0 60000 65536"/>
              <a:gd name="T13" fmla="*/ 0 60000 65536"/>
              <a:gd name="T14" fmla="*/ 0 60000 65536"/>
              <a:gd name="T15" fmla="*/ 0 w 36"/>
              <a:gd name="T16" fmla="*/ 0 h 56"/>
              <a:gd name="T17" fmla="*/ 36 w 36"/>
              <a:gd name="T18" fmla="*/ 56 h 56"/>
            </a:gdLst>
            <a:ahLst/>
            <a:cxnLst>
              <a:cxn ang="T10">
                <a:pos x="T0" y="T1"/>
              </a:cxn>
              <a:cxn ang="T11">
                <a:pos x="T2" y="T3"/>
              </a:cxn>
              <a:cxn ang="T12">
                <a:pos x="T4" y="T5"/>
              </a:cxn>
              <a:cxn ang="T13">
                <a:pos x="T6" y="T7"/>
              </a:cxn>
              <a:cxn ang="T14">
                <a:pos x="T8" y="T9"/>
              </a:cxn>
            </a:cxnLst>
            <a:rect l="T15" t="T16" r="T17" b="T18"/>
            <a:pathLst>
              <a:path w="36" h="56">
                <a:moveTo>
                  <a:pt x="24" y="50"/>
                </a:moveTo>
                <a:lnTo>
                  <a:pt x="6" y="56"/>
                </a:lnTo>
                <a:lnTo>
                  <a:pt x="0" y="0"/>
                </a:lnTo>
                <a:lnTo>
                  <a:pt x="36" y="45"/>
                </a:lnTo>
                <a:lnTo>
                  <a:pt x="24" y="50"/>
                </a:lnTo>
                <a:close/>
              </a:path>
            </a:pathLst>
          </a:custGeom>
          <a:solidFill>
            <a:srgbClr val="170054"/>
          </a:solidFill>
          <a:ln w="9525">
            <a:solidFill>
              <a:srgbClr val="170054"/>
            </a:solidFill>
            <a:round/>
            <a:headEnd/>
            <a:tailEnd/>
          </a:ln>
        </p:spPr>
        <p:txBody>
          <a:bodyPr>
            <a:prstTxWarp prst="textNoShape">
              <a:avLst/>
            </a:prstTxWarp>
          </a:bodyPr>
          <a:lstStyle/>
          <a:p>
            <a:endParaRPr lang="en-US"/>
          </a:p>
        </p:txBody>
      </p:sp>
      <p:sp>
        <p:nvSpPr>
          <p:cNvPr id="38925" name="Freeform 10"/>
          <p:cNvSpPr>
            <a:spLocks/>
          </p:cNvSpPr>
          <p:nvPr/>
        </p:nvSpPr>
        <p:spPr bwMode="auto">
          <a:xfrm>
            <a:off x="6353175" y="3398838"/>
            <a:ext cx="358775" cy="141287"/>
          </a:xfrm>
          <a:custGeom>
            <a:avLst/>
            <a:gdLst>
              <a:gd name="T0" fmla="*/ 2147483647 w 245"/>
              <a:gd name="T1" fmla="*/ 2147483647 h 89"/>
              <a:gd name="T2" fmla="*/ 2147483647 w 245"/>
              <a:gd name="T3" fmla="*/ 2147483647 h 89"/>
              <a:gd name="T4" fmla="*/ 2147483647 w 245"/>
              <a:gd name="T5" fmla="*/ 2147483647 h 89"/>
              <a:gd name="T6" fmla="*/ 2147483647 w 245"/>
              <a:gd name="T7" fmla="*/ 2147483647 h 89"/>
              <a:gd name="T8" fmla="*/ 0 w 245"/>
              <a:gd name="T9" fmla="*/ 0 h 89"/>
              <a:gd name="T10" fmla="*/ 0 60000 65536"/>
              <a:gd name="T11" fmla="*/ 0 60000 65536"/>
              <a:gd name="T12" fmla="*/ 0 60000 65536"/>
              <a:gd name="T13" fmla="*/ 0 60000 65536"/>
              <a:gd name="T14" fmla="*/ 0 60000 65536"/>
              <a:gd name="T15" fmla="*/ 0 w 245"/>
              <a:gd name="T16" fmla="*/ 0 h 89"/>
              <a:gd name="T17" fmla="*/ 245 w 245"/>
              <a:gd name="T18" fmla="*/ 89 h 89"/>
            </a:gdLst>
            <a:ahLst/>
            <a:cxnLst>
              <a:cxn ang="T10">
                <a:pos x="T0" y="T1"/>
              </a:cxn>
              <a:cxn ang="T11">
                <a:pos x="T2" y="T3"/>
              </a:cxn>
              <a:cxn ang="T12">
                <a:pos x="T4" y="T5"/>
              </a:cxn>
              <a:cxn ang="T13">
                <a:pos x="T6" y="T7"/>
              </a:cxn>
              <a:cxn ang="T14">
                <a:pos x="T8" y="T9"/>
              </a:cxn>
            </a:cxnLst>
            <a:rect l="T15" t="T16" r="T17" b="T18"/>
            <a:pathLst>
              <a:path w="245" h="89">
                <a:moveTo>
                  <a:pt x="245" y="89"/>
                </a:moveTo>
                <a:lnTo>
                  <a:pt x="167" y="83"/>
                </a:lnTo>
                <a:lnTo>
                  <a:pt x="89" y="67"/>
                </a:lnTo>
                <a:lnTo>
                  <a:pt x="30" y="39"/>
                </a:lnTo>
                <a:lnTo>
                  <a:pt x="0" y="0"/>
                </a:lnTo>
              </a:path>
            </a:pathLst>
          </a:custGeom>
          <a:noFill/>
          <a:ln w="9525">
            <a:solidFill>
              <a:srgbClr val="170054"/>
            </a:solidFill>
            <a:round/>
            <a:headEnd/>
            <a:tailEnd/>
          </a:ln>
        </p:spPr>
        <p:txBody>
          <a:bodyPr>
            <a:prstTxWarp prst="textNoShape">
              <a:avLst/>
            </a:prstTxWarp>
          </a:bodyPr>
          <a:lstStyle/>
          <a:p>
            <a:endParaRPr lang="en-US"/>
          </a:p>
        </p:txBody>
      </p:sp>
      <p:sp>
        <p:nvSpPr>
          <p:cNvPr id="38926" name="Freeform 11"/>
          <p:cNvSpPr>
            <a:spLocks/>
          </p:cNvSpPr>
          <p:nvPr/>
        </p:nvSpPr>
        <p:spPr bwMode="auto">
          <a:xfrm>
            <a:off x="5457825" y="3040063"/>
            <a:ext cx="50800" cy="77787"/>
          </a:xfrm>
          <a:custGeom>
            <a:avLst/>
            <a:gdLst>
              <a:gd name="T0" fmla="*/ 2147483647 w 35"/>
              <a:gd name="T1" fmla="*/ 2147483647 h 49"/>
              <a:gd name="T2" fmla="*/ 2147483647 w 35"/>
              <a:gd name="T3" fmla="*/ 2147483647 h 49"/>
              <a:gd name="T4" fmla="*/ 0 w 35"/>
              <a:gd name="T5" fmla="*/ 0 h 49"/>
              <a:gd name="T6" fmla="*/ 2147483647 w 35"/>
              <a:gd name="T7" fmla="*/ 2147483647 h 49"/>
              <a:gd name="T8" fmla="*/ 2147483647 w 35"/>
              <a:gd name="T9" fmla="*/ 2147483647 h 49"/>
              <a:gd name="T10" fmla="*/ 0 60000 65536"/>
              <a:gd name="T11" fmla="*/ 0 60000 65536"/>
              <a:gd name="T12" fmla="*/ 0 60000 65536"/>
              <a:gd name="T13" fmla="*/ 0 60000 65536"/>
              <a:gd name="T14" fmla="*/ 0 60000 65536"/>
              <a:gd name="T15" fmla="*/ 0 w 35"/>
              <a:gd name="T16" fmla="*/ 0 h 49"/>
              <a:gd name="T17" fmla="*/ 35 w 35"/>
              <a:gd name="T18" fmla="*/ 49 h 49"/>
            </a:gdLst>
            <a:ahLst/>
            <a:cxnLst>
              <a:cxn ang="T10">
                <a:pos x="T0" y="T1"/>
              </a:cxn>
              <a:cxn ang="T11">
                <a:pos x="T2" y="T3"/>
              </a:cxn>
              <a:cxn ang="T12">
                <a:pos x="T4" y="T5"/>
              </a:cxn>
              <a:cxn ang="T13">
                <a:pos x="T6" y="T7"/>
              </a:cxn>
              <a:cxn ang="T14">
                <a:pos x="T8" y="T9"/>
              </a:cxn>
            </a:cxnLst>
            <a:rect l="T15" t="T16" r="T17" b="T18"/>
            <a:pathLst>
              <a:path w="35" h="49">
                <a:moveTo>
                  <a:pt x="18" y="44"/>
                </a:moveTo>
                <a:lnTo>
                  <a:pt x="6" y="49"/>
                </a:lnTo>
                <a:lnTo>
                  <a:pt x="0" y="0"/>
                </a:lnTo>
                <a:lnTo>
                  <a:pt x="35" y="38"/>
                </a:lnTo>
                <a:lnTo>
                  <a:pt x="18" y="44"/>
                </a:lnTo>
                <a:close/>
              </a:path>
            </a:pathLst>
          </a:custGeom>
          <a:solidFill>
            <a:srgbClr val="170054"/>
          </a:solidFill>
          <a:ln w="9525">
            <a:solidFill>
              <a:srgbClr val="170054"/>
            </a:solidFill>
            <a:round/>
            <a:headEnd/>
            <a:tailEnd/>
          </a:ln>
        </p:spPr>
        <p:txBody>
          <a:bodyPr>
            <a:prstTxWarp prst="textNoShape">
              <a:avLst/>
            </a:prstTxWarp>
          </a:bodyPr>
          <a:lstStyle/>
          <a:p>
            <a:endParaRPr lang="en-US"/>
          </a:p>
        </p:txBody>
      </p:sp>
      <p:sp>
        <p:nvSpPr>
          <p:cNvPr id="38927" name="Freeform 12"/>
          <p:cNvSpPr>
            <a:spLocks/>
          </p:cNvSpPr>
          <p:nvPr/>
        </p:nvSpPr>
        <p:spPr bwMode="auto">
          <a:xfrm>
            <a:off x="5483225" y="3117850"/>
            <a:ext cx="368300" cy="131763"/>
          </a:xfrm>
          <a:custGeom>
            <a:avLst/>
            <a:gdLst>
              <a:gd name="T0" fmla="*/ 2147483647 w 251"/>
              <a:gd name="T1" fmla="*/ 2147483647 h 83"/>
              <a:gd name="T2" fmla="*/ 2147483647 w 251"/>
              <a:gd name="T3" fmla="*/ 2147483647 h 83"/>
              <a:gd name="T4" fmla="*/ 2147483647 w 251"/>
              <a:gd name="T5" fmla="*/ 2147483647 h 83"/>
              <a:gd name="T6" fmla="*/ 2147483647 w 251"/>
              <a:gd name="T7" fmla="*/ 2147483647 h 83"/>
              <a:gd name="T8" fmla="*/ 0 w 251"/>
              <a:gd name="T9" fmla="*/ 0 h 83"/>
              <a:gd name="T10" fmla="*/ 0 60000 65536"/>
              <a:gd name="T11" fmla="*/ 0 60000 65536"/>
              <a:gd name="T12" fmla="*/ 0 60000 65536"/>
              <a:gd name="T13" fmla="*/ 0 60000 65536"/>
              <a:gd name="T14" fmla="*/ 0 60000 65536"/>
              <a:gd name="T15" fmla="*/ 0 w 251"/>
              <a:gd name="T16" fmla="*/ 0 h 83"/>
              <a:gd name="T17" fmla="*/ 251 w 251"/>
              <a:gd name="T18" fmla="*/ 83 h 83"/>
            </a:gdLst>
            <a:ahLst/>
            <a:cxnLst>
              <a:cxn ang="T10">
                <a:pos x="T0" y="T1"/>
              </a:cxn>
              <a:cxn ang="T11">
                <a:pos x="T2" y="T3"/>
              </a:cxn>
              <a:cxn ang="T12">
                <a:pos x="T4" y="T5"/>
              </a:cxn>
              <a:cxn ang="T13">
                <a:pos x="T6" y="T7"/>
              </a:cxn>
              <a:cxn ang="T14">
                <a:pos x="T8" y="T9"/>
              </a:cxn>
            </a:cxnLst>
            <a:rect l="T15" t="T16" r="T17" b="T18"/>
            <a:pathLst>
              <a:path w="251" h="83">
                <a:moveTo>
                  <a:pt x="251" y="83"/>
                </a:moveTo>
                <a:lnTo>
                  <a:pt x="167" y="78"/>
                </a:lnTo>
                <a:lnTo>
                  <a:pt x="95" y="67"/>
                </a:lnTo>
                <a:lnTo>
                  <a:pt x="35" y="39"/>
                </a:lnTo>
                <a:lnTo>
                  <a:pt x="0" y="0"/>
                </a:lnTo>
              </a:path>
            </a:pathLst>
          </a:custGeom>
          <a:noFill/>
          <a:ln w="9525">
            <a:solidFill>
              <a:srgbClr val="170054"/>
            </a:solidFill>
            <a:round/>
            <a:headEnd/>
            <a:tailEnd/>
          </a:ln>
        </p:spPr>
        <p:txBody>
          <a:bodyPr>
            <a:prstTxWarp prst="textNoShape">
              <a:avLst/>
            </a:prstTxWarp>
          </a:bodyPr>
          <a:lstStyle/>
          <a:p>
            <a:endParaRPr lang="en-US"/>
          </a:p>
        </p:txBody>
      </p:sp>
      <p:sp>
        <p:nvSpPr>
          <p:cNvPr id="38928" name="Freeform 13"/>
          <p:cNvSpPr>
            <a:spLocks/>
          </p:cNvSpPr>
          <p:nvPr/>
        </p:nvSpPr>
        <p:spPr bwMode="auto">
          <a:xfrm>
            <a:off x="4613275" y="2749550"/>
            <a:ext cx="52388" cy="88900"/>
          </a:xfrm>
          <a:custGeom>
            <a:avLst/>
            <a:gdLst>
              <a:gd name="T0" fmla="*/ 2147483647 w 36"/>
              <a:gd name="T1" fmla="*/ 2147483647 h 56"/>
              <a:gd name="T2" fmla="*/ 2147483647 w 36"/>
              <a:gd name="T3" fmla="*/ 2147483647 h 56"/>
              <a:gd name="T4" fmla="*/ 0 w 36"/>
              <a:gd name="T5" fmla="*/ 0 h 56"/>
              <a:gd name="T6" fmla="*/ 2147483647 w 36"/>
              <a:gd name="T7" fmla="*/ 2147483647 h 56"/>
              <a:gd name="T8" fmla="*/ 2147483647 w 36"/>
              <a:gd name="T9" fmla="*/ 2147483647 h 56"/>
              <a:gd name="T10" fmla="*/ 0 60000 65536"/>
              <a:gd name="T11" fmla="*/ 0 60000 65536"/>
              <a:gd name="T12" fmla="*/ 0 60000 65536"/>
              <a:gd name="T13" fmla="*/ 0 60000 65536"/>
              <a:gd name="T14" fmla="*/ 0 60000 65536"/>
              <a:gd name="T15" fmla="*/ 0 w 36"/>
              <a:gd name="T16" fmla="*/ 0 h 56"/>
              <a:gd name="T17" fmla="*/ 36 w 36"/>
              <a:gd name="T18" fmla="*/ 56 h 56"/>
            </a:gdLst>
            <a:ahLst/>
            <a:cxnLst>
              <a:cxn ang="T10">
                <a:pos x="T0" y="T1"/>
              </a:cxn>
              <a:cxn ang="T11">
                <a:pos x="T2" y="T3"/>
              </a:cxn>
              <a:cxn ang="T12">
                <a:pos x="T4" y="T5"/>
              </a:cxn>
              <a:cxn ang="T13">
                <a:pos x="T6" y="T7"/>
              </a:cxn>
              <a:cxn ang="T14">
                <a:pos x="T8" y="T9"/>
              </a:cxn>
            </a:cxnLst>
            <a:rect l="T15" t="T16" r="T17" b="T18"/>
            <a:pathLst>
              <a:path w="36" h="56">
                <a:moveTo>
                  <a:pt x="18" y="50"/>
                </a:moveTo>
                <a:lnTo>
                  <a:pt x="6" y="56"/>
                </a:lnTo>
                <a:lnTo>
                  <a:pt x="0" y="0"/>
                </a:lnTo>
                <a:lnTo>
                  <a:pt x="36" y="44"/>
                </a:lnTo>
                <a:lnTo>
                  <a:pt x="18" y="50"/>
                </a:lnTo>
                <a:close/>
              </a:path>
            </a:pathLst>
          </a:custGeom>
          <a:solidFill>
            <a:srgbClr val="170054"/>
          </a:solidFill>
          <a:ln w="9525">
            <a:solidFill>
              <a:srgbClr val="170054"/>
            </a:solidFill>
            <a:round/>
            <a:headEnd/>
            <a:tailEnd/>
          </a:ln>
        </p:spPr>
        <p:txBody>
          <a:bodyPr>
            <a:prstTxWarp prst="textNoShape">
              <a:avLst/>
            </a:prstTxWarp>
          </a:bodyPr>
          <a:lstStyle/>
          <a:p>
            <a:endParaRPr lang="en-US"/>
          </a:p>
        </p:txBody>
      </p:sp>
      <p:sp>
        <p:nvSpPr>
          <p:cNvPr id="38929" name="Freeform 14"/>
          <p:cNvSpPr>
            <a:spLocks/>
          </p:cNvSpPr>
          <p:nvPr/>
        </p:nvSpPr>
        <p:spPr bwMode="auto">
          <a:xfrm>
            <a:off x="4638675" y="2828925"/>
            <a:ext cx="369888" cy="139700"/>
          </a:xfrm>
          <a:custGeom>
            <a:avLst/>
            <a:gdLst>
              <a:gd name="T0" fmla="*/ 2147483647 w 252"/>
              <a:gd name="T1" fmla="*/ 2147483647 h 88"/>
              <a:gd name="T2" fmla="*/ 2147483647 w 252"/>
              <a:gd name="T3" fmla="*/ 2147483647 h 88"/>
              <a:gd name="T4" fmla="*/ 2147483647 w 252"/>
              <a:gd name="T5" fmla="*/ 2147483647 h 88"/>
              <a:gd name="T6" fmla="*/ 2147483647 w 252"/>
              <a:gd name="T7" fmla="*/ 2147483647 h 88"/>
              <a:gd name="T8" fmla="*/ 0 w 252"/>
              <a:gd name="T9" fmla="*/ 0 h 88"/>
              <a:gd name="T10" fmla="*/ 0 60000 65536"/>
              <a:gd name="T11" fmla="*/ 0 60000 65536"/>
              <a:gd name="T12" fmla="*/ 0 60000 65536"/>
              <a:gd name="T13" fmla="*/ 0 60000 65536"/>
              <a:gd name="T14" fmla="*/ 0 60000 65536"/>
              <a:gd name="T15" fmla="*/ 0 w 252"/>
              <a:gd name="T16" fmla="*/ 0 h 88"/>
              <a:gd name="T17" fmla="*/ 252 w 252"/>
              <a:gd name="T18" fmla="*/ 88 h 88"/>
            </a:gdLst>
            <a:ahLst/>
            <a:cxnLst>
              <a:cxn ang="T10">
                <a:pos x="T0" y="T1"/>
              </a:cxn>
              <a:cxn ang="T11">
                <a:pos x="T2" y="T3"/>
              </a:cxn>
              <a:cxn ang="T12">
                <a:pos x="T4" y="T5"/>
              </a:cxn>
              <a:cxn ang="T13">
                <a:pos x="T6" y="T7"/>
              </a:cxn>
              <a:cxn ang="T14">
                <a:pos x="T8" y="T9"/>
              </a:cxn>
            </a:cxnLst>
            <a:rect l="T15" t="T16" r="T17" b="T18"/>
            <a:pathLst>
              <a:path w="252" h="88">
                <a:moveTo>
                  <a:pt x="252" y="88"/>
                </a:moveTo>
                <a:lnTo>
                  <a:pt x="168" y="83"/>
                </a:lnTo>
                <a:lnTo>
                  <a:pt x="96" y="66"/>
                </a:lnTo>
                <a:lnTo>
                  <a:pt x="36" y="44"/>
                </a:lnTo>
                <a:lnTo>
                  <a:pt x="0" y="0"/>
                </a:lnTo>
              </a:path>
            </a:pathLst>
          </a:custGeom>
          <a:noFill/>
          <a:ln w="9525">
            <a:solidFill>
              <a:srgbClr val="170054"/>
            </a:solidFill>
            <a:round/>
            <a:headEnd/>
            <a:tailEnd/>
          </a:ln>
        </p:spPr>
        <p:txBody>
          <a:bodyPr>
            <a:prstTxWarp prst="textNoShape">
              <a:avLst/>
            </a:prstTxWarp>
          </a:bodyPr>
          <a:lstStyle/>
          <a:p>
            <a:endParaRPr lang="en-US"/>
          </a:p>
        </p:txBody>
      </p:sp>
      <p:sp>
        <p:nvSpPr>
          <p:cNvPr id="38930" name="Freeform 15"/>
          <p:cNvSpPr>
            <a:spLocks/>
          </p:cNvSpPr>
          <p:nvPr/>
        </p:nvSpPr>
        <p:spPr bwMode="auto">
          <a:xfrm>
            <a:off x="3725863" y="2460625"/>
            <a:ext cx="53975" cy="79375"/>
          </a:xfrm>
          <a:custGeom>
            <a:avLst/>
            <a:gdLst>
              <a:gd name="T0" fmla="*/ 2147483647 w 36"/>
              <a:gd name="T1" fmla="*/ 2147483647 h 50"/>
              <a:gd name="T2" fmla="*/ 2147483647 w 36"/>
              <a:gd name="T3" fmla="*/ 2147483647 h 50"/>
              <a:gd name="T4" fmla="*/ 0 w 36"/>
              <a:gd name="T5" fmla="*/ 0 h 50"/>
              <a:gd name="T6" fmla="*/ 2147483647 w 36"/>
              <a:gd name="T7" fmla="*/ 2147483647 h 50"/>
              <a:gd name="T8" fmla="*/ 2147483647 w 36"/>
              <a:gd name="T9" fmla="*/ 2147483647 h 50"/>
              <a:gd name="T10" fmla="*/ 0 60000 65536"/>
              <a:gd name="T11" fmla="*/ 0 60000 65536"/>
              <a:gd name="T12" fmla="*/ 0 60000 65536"/>
              <a:gd name="T13" fmla="*/ 0 60000 65536"/>
              <a:gd name="T14" fmla="*/ 0 60000 65536"/>
              <a:gd name="T15" fmla="*/ 0 w 36"/>
              <a:gd name="T16" fmla="*/ 0 h 50"/>
              <a:gd name="T17" fmla="*/ 36 w 36"/>
              <a:gd name="T18" fmla="*/ 50 h 50"/>
            </a:gdLst>
            <a:ahLst/>
            <a:cxnLst>
              <a:cxn ang="T10">
                <a:pos x="T0" y="T1"/>
              </a:cxn>
              <a:cxn ang="T11">
                <a:pos x="T2" y="T3"/>
              </a:cxn>
              <a:cxn ang="T12">
                <a:pos x="T4" y="T5"/>
              </a:cxn>
              <a:cxn ang="T13">
                <a:pos x="T6" y="T7"/>
              </a:cxn>
              <a:cxn ang="T14">
                <a:pos x="T8" y="T9"/>
              </a:cxn>
            </a:cxnLst>
            <a:rect l="T15" t="T16" r="T17" b="T18"/>
            <a:pathLst>
              <a:path w="36" h="50">
                <a:moveTo>
                  <a:pt x="18" y="44"/>
                </a:moveTo>
                <a:lnTo>
                  <a:pt x="6" y="50"/>
                </a:lnTo>
                <a:lnTo>
                  <a:pt x="0" y="0"/>
                </a:lnTo>
                <a:lnTo>
                  <a:pt x="36" y="44"/>
                </a:lnTo>
                <a:lnTo>
                  <a:pt x="18" y="44"/>
                </a:lnTo>
                <a:close/>
              </a:path>
            </a:pathLst>
          </a:custGeom>
          <a:solidFill>
            <a:srgbClr val="170054"/>
          </a:solidFill>
          <a:ln w="9525">
            <a:solidFill>
              <a:srgbClr val="170054"/>
            </a:solidFill>
            <a:round/>
            <a:headEnd/>
            <a:tailEnd/>
          </a:ln>
        </p:spPr>
        <p:txBody>
          <a:bodyPr>
            <a:prstTxWarp prst="textNoShape">
              <a:avLst/>
            </a:prstTxWarp>
          </a:bodyPr>
          <a:lstStyle/>
          <a:p>
            <a:endParaRPr lang="en-US"/>
          </a:p>
        </p:txBody>
      </p:sp>
      <p:sp>
        <p:nvSpPr>
          <p:cNvPr id="38931" name="Freeform 16"/>
          <p:cNvSpPr>
            <a:spLocks/>
          </p:cNvSpPr>
          <p:nvPr/>
        </p:nvSpPr>
        <p:spPr bwMode="auto">
          <a:xfrm>
            <a:off x="3762375" y="2540000"/>
            <a:ext cx="360363" cy="131763"/>
          </a:xfrm>
          <a:custGeom>
            <a:avLst/>
            <a:gdLst>
              <a:gd name="T0" fmla="*/ 2147483647 w 246"/>
              <a:gd name="T1" fmla="*/ 2147483647 h 83"/>
              <a:gd name="T2" fmla="*/ 2147483647 w 246"/>
              <a:gd name="T3" fmla="*/ 2147483647 h 83"/>
              <a:gd name="T4" fmla="*/ 2147483647 w 246"/>
              <a:gd name="T5" fmla="*/ 2147483647 h 83"/>
              <a:gd name="T6" fmla="*/ 2147483647 w 246"/>
              <a:gd name="T7" fmla="*/ 2147483647 h 83"/>
              <a:gd name="T8" fmla="*/ 0 w 246"/>
              <a:gd name="T9" fmla="*/ 0 h 83"/>
              <a:gd name="T10" fmla="*/ 0 60000 65536"/>
              <a:gd name="T11" fmla="*/ 0 60000 65536"/>
              <a:gd name="T12" fmla="*/ 0 60000 65536"/>
              <a:gd name="T13" fmla="*/ 0 60000 65536"/>
              <a:gd name="T14" fmla="*/ 0 60000 65536"/>
              <a:gd name="T15" fmla="*/ 0 w 246"/>
              <a:gd name="T16" fmla="*/ 0 h 83"/>
              <a:gd name="T17" fmla="*/ 246 w 246"/>
              <a:gd name="T18" fmla="*/ 83 h 83"/>
            </a:gdLst>
            <a:ahLst/>
            <a:cxnLst>
              <a:cxn ang="T10">
                <a:pos x="T0" y="T1"/>
              </a:cxn>
              <a:cxn ang="T11">
                <a:pos x="T2" y="T3"/>
              </a:cxn>
              <a:cxn ang="T12">
                <a:pos x="T4" y="T5"/>
              </a:cxn>
              <a:cxn ang="T13">
                <a:pos x="T6" y="T7"/>
              </a:cxn>
              <a:cxn ang="T14">
                <a:pos x="T8" y="T9"/>
              </a:cxn>
            </a:cxnLst>
            <a:rect l="T15" t="T16" r="T17" b="T18"/>
            <a:pathLst>
              <a:path w="246" h="83">
                <a:moveTo>
                  <a:pt x="246" y="83"/>
                </a:moveTo>
                <a:lnTo>
                  <a:pt x="162" y="83"/>
                </a:lnTo>
                <a:lnTo>
                  <a:pt x="90" y="66"/>
                </a:lnTo>
                <a:lnTo>
                  <a:pt x="30" y="38"/>
                </a:lnTo>
                <a:lnTo>
                  <a:pt x="0" y="0"/>
                </a:lnTo>
              </a:path>
            </a:pathLst>
          </a:custGeom>
          <a:noFill/>
          <a:ln w="9525">
            <a:solidFill>
              <a:srgbClr val="170054"/>
            </a:solidFill>
            <a:round/>
            <a:headEnd/>
            <a:tailEnd/>
          </a:ln>
        </p:spPr>
        <p:txBody>
          <a:bodyPr>
            <a:prstTxWarp prst="textNoShape">
              <a:avLst/>
            </a:prstTxWarp>
          </a:bodyPr>
          <a:lstStyle/>
          <a:p>
            <a:endParaRPr lang="en-US"/>
          </a:p>
        </p:txBody>
      </p:sp>
      <p:sp>
        <p:nvSpPr>
          <p:cNvPr id="38932" name="Freeform 17"/>
          <p:cNvSpPr>
            <a:spLocks/>
          </p:cNvSpPr>
          <p:nvPr/>
        </p:nvSpPr>
        <p:spPr bwMode="auto">
          <a:xfrm>
            <a:off x="4657725" y="2197100"/>
            <a:ext cx="52388" cy="87313"/>
          </a:xfrm>
          <a:custGeom>
            <a:avLst/>
            <a:gdLst>
              <a:gd name="T0" fmla="*/ 2147483647 w 36"/>
              <a:gd name="T1" fmla="*/ 2147483647 h 55"/>
              <a:gd name="T2" fmla="*/ 2147483647 w 36"/>
              <a:gd name="T3" fmla="*/ 0 h 55"/>
              <a:gd name="T4" fmla="*/ 2147483647 w 36"/>
              <a:gd name="T5" fmla="*/ 2147483647 h 55"/>
              <a:gd name="T6" fmla="*/ 0 w 36"/>
              <a:gd name="T7" fmla="*/ 2147483647 h 55"/>
              <a:gd name="T8" fmla="*/ 2147483647 w 36"/>
              <a:gd name="T9" fmla="*/ 2147483647 h 55"/>
              <a:gd name="T10" fmla="*/ 0 60000 65536"/>
              <a:gd name="T11" fmla="*/ 0 60000 65536"/>
              <a:gd name="T12" fmla="*/ 0 60000 65536"/>
              <a:gd name="T13" fmla="*/ 0 60000 65536"/>
              <a:gd name="T14" fmla="*/ 0 60000 65536"/>
              <a:gd name="T15" fmla="*/ 0 w 36"/>
              <a:gd name="T16" fmla="*/ 0 h 55"/>
              <a:gd name="T17" fmla="*/ 36 w 36"/>
              <a:gd name="T18" fmla="*/ 55 h 55"/>
            </a:gdLst>
            <a:ahLst/>
            <a:cxnLst>
              <a:cxn ang="T10">
                <a:pos x="T0" y="T1"/>
              </a:cxn>
              <a:cxn ang="T11">
                <a:pos x="T2" y="T3"/>
              </a:cxn>
              <a:cxn ang="T12">
                <a:pos x="T4" y="T5"/>
              </a:cxn>
              <a:cxn ang="T13">
                <a:pos x="T6" y="T7"/>
              </a:cxn>
              <a:cxn ang="T14">
                <a:pos x="T8" y="T9"/>
              </a:cxn>
            </a:cxnLst>
            <a:rect l="T15" t="T16" r="T17" b="T18"/>
            <a:pathLst>
              <a:path w="36" h="55">
                <a:moveTo>
                  <a:pt x="18" y="6"/>
                </a:moveTo>
                <a:lnTo>
                  <a:pt x="30" y="0"/>
                </a:lnTo>
                <a:lnTo>
                  <a:pt x="36" y="55"/>
                </a:lnTo>
                <a:lnTo>
                  <a:pt x="0" y="11"/>
                </a:lnTo>
                <a:lnTo>
                  <a:pt x="18" y="6"/>
                </a:lnTo>
                <a:close/>
              </a:path>
            </a:pathLst>
          </a:custGeom>
          <a:solidFill>
            <a:srgbClr val="170054"/>
          </a:solidFill>
          <a:ln w="9525">
            <a:solidFill>
              <a:srgbClr val="170054"/>
            </a:solidFill>
            <a:round/>
            <a:headEnd/>
            <a:tailEnd/>
          </a:ln>
        </p:spPr>
        <p:txBody>
          <a:bodyPr>
            <a:prstTxWarp prst="textNoShape">
              <a:avLst/>
            </a:prstTxWarp>
          </a:bodyPr>
          <a:lstStyle/>
          <a:p>
            <a:endParaRPr lang="en-US"/>
          </a:p>
        </p:txBody>
      </p:sp>
      <p:sp>
        <p:nvSpPr>
          <p:cNvPr id="38933" name="Freeform 18"/>
          <p:cNvSpPr>
            <a:spLocks/>
          </p:cNvSpPr>
          <p:nvPr/>
        </p:nvSpPr>
        <p:spPr bwMode="auto">
          <a:xfrm>
            <a:off x="4314825" y="2065338"/>
            <a:ext cx="360363" cy="141287"/>
          </a:xfrm>
          <a:custGeom>
            <a:avLst/>
            <a:gdLst>
              <a:gd name="T0" fmla="*/ 0 w 245"/>
              <a:gd name="T1" fmla="*/ 0 h 89"/>
              <a:gd name="T2" fmla="*/ 2147483647 w 245"/>
              <a:gd name="T3" fmla="*/ 2147483647 h 89"/>
              <a:gd name="T4" fmla="*/ 2147483647 w 245"/>
              <a:gd name="T5" fmla="*/ 2147483647 h 89"/>
              <a:gd name="T6" fmla="*/ 2147483647 w 245"/>
              <a:gd name="T7" fmla="*/ 2147483647 h 89"/>
              <a:gd name="T8" fmla="*/ 2147483647 w 245"/>
              <a:gd name="T9" fmla="*/ 2147483647 h 89"/>
              <a:gd name="T10" fmla="*/ 0 60000 65536"/>
              <a:gd name="T11" fmla="*/ 0 60000 65536"/>
              <a:gd name="T12" fmla="*/ 0 60000 65536"/>
              <a:gd name="T13" fmla="*/ 0 60000 65536"/>
              <a:gd name="T14" fmla="*/ 0 60000 65536"/>
              <a:gd name="T15" fmla="*/ 0 w 245"/>
              <a:gd name="T16" fmla="*/ 0 h 89"/>
              <a:gd name="T17" fmla="*/ 245 w 245"/>
              <a:gd name="T18" fmla="*/ 89 h 89"/>
            </a:gdLst>
            <a:ahLst/>
            <a:cxnLst>
              <a:cxn ang="T10">
                <a:pos x="T0" y="T1"/>
              </a:cxn>
              <a:cxn ang="T11">
                <a:pos x="T2" y="T3"/>
              </a:cxn>
              <a:cxn ang="T12">
                <a:pos x="T4" y="T5"/>
              </a:cxn>
              <a:cxn ang="T13">
                <a:pos x="T6" y="T7"/>
              </a:cxn>
              <a:cxn ang="T14">
                <a:pos x="T8" y="T9"/>
              </a:cxn>
            </a:cxnLst>
            <a:rect l="T15" t="T16" r="T17" b="T18"/>
            <a:pathLst>
              <a:path w="245" h="89">
                <a:moveTo>
                  <a:pt x="0" y="0"/>
                </a:moveTo>
                <a:lnTo>
                  <a:pt x="84" y="6"/>
                </a:lnTo>
                <a:lnTo>
                  <a:pt x="156" y="22"/>
                </a:lnTo>
                <a:lnTo>
                  <a:pt x="215" y="50"/>
                </a:lnTo>
                <a:lnTo>
                  <a:pt x="245" y="89"/>
                </a:lnTo>
              </a:path>
            </a:pathLst>
          </a:custGeom>
          <a:noFill/>
          <a:ln w="9525">
            <a:solidFill>
              <a:srgbClr val="170054"/>
            </a:solidFill>
            <a:round/>
            <a:headEnd/>
            <a:tailEnd/>
          </a:ln>
        </p:spPr>
        <p:txBody>
          <a:bodyPr>
            <a:prstTxWarp prst="textNoShape">
              <a:avLst/>
            </a:prstTxWarp>
          </a:bodyPr>
          <a:lstStyle/>
          <a:p>
            <a:endParaRPr lang="en-US"/>
          </a:p>
        </p:txBody>
      </p:sp>
      <p:sp>
        <p:nvSpPr>
          <p:cNvPr id="38934" name="Freeform 19"/>
          <p:cNvSpPr>
            <a:spLocks/>
          </p:cNvSpPr>
          <p:nvPr/>
        </p:nvSpPr>
        <p:spPr bwMode="auto">
          <a:xfrm>
            <a:off x="3235325" y="2022475"/>
            <a:ext cx="1098550" cy="420688"/>
          </a:xfrm>
          <a:custGeom>
            <a:avLst/>
            <a:gdLst>
              <a:gd name="T0" fmla="*/ 0 w 749"/>
              <a:gd name="T1" fmla="*/ 2147483647 h 265"/>
              <a:gd name="T2" fmla="*/ 2147483647 w 749"/>
              <a:gd name="T3" fmla="*/ 2147483647 h 265"/>
              <a:gd name="T4" fmla="*/ 2147483647 w 749"/>
              <a:gd name="T5" fmla="*/ 2147483647 h 265"/>
              <a:gd name="T6" fmla="*/ 2147483647 w 749"/>
              <a:gd name="T7" fmla="*/ 2147483647 h 265"/>
              <a:gd name="T8" fmla="*/ 2147483647 w 749"/>
              <a:gd name="T9" fmla="*/ 2147483647 h 265"/>
              <a:gd name="T10" fmla="*/ 2147483647 w 749"/>
              <a:gd name="T11" fmla="*/ 0 h 265"/>
              <a:gd name="T12" fmla="*/ 2147483647 w 749"/>
              <a:gd name="T13" fmla="*/ 2147483647 h 265"/>
              <a:gd name="T14" fmla="*/ 2147483647 w 749"/>
              <a:gd name="T15" fmla="*/ 2147483647 h 265"/>
              <a:gd name="T16" fmla="*/ 2147483647 w 749"/>
              <a:gd name="T17" fmla="*/ 2147483647 h 265"/>
              <a:gd name="T18" fmla="*/ 2147483647 w 749"/>
              <a:gd name="T19" fmla="*/ 2147483647 h 265"/>
              <a:gd name="T20" fmla="*/ 2147483647 w 749"/>
              <a:gd name="T21" fmla="*/ 2147483647 h 265"/>
              <a:gd name="T22" fmla="*/ 2147483647 w 749"/>
              <a:gd name="T23" fmla="*/ 2147483647 h 265"/>
              <a:gd name="T24" fmla="*/ 2147483647 w 749"/>
              <a:gd name="T25" fmla="*/ 2147483647 h 265"/>
              <a:gd name="T26" fmla="*/ 2147483647 w 749"/>
              <a:gd name="T27" fmla="*/ 2147483647 h 265"/>
              <a:gd name="T28" fmla="*/ 2147483647 w 749"/>
              <a:gd name="T29" fmla="*/ 2147483647 h 265"/>
              <a:gd name="T30" fmla="*/ 2147483647 w 749"/>
              <a:gd name="T31" fmla="*/ 2147483647 h 265"/>
              <a:gd name="T32" fmla="*/ 2147483647 w 749"/>
              <a:gd name="T33" fmla="*/ 2147483647 h 265"/>
              <a:gd name="T34" fmla="*/ 2147483647 w 749"/>
              <a:gd name="T35" fmla="*/ 2147483647 h 265"/>
              <a:gd name="T36" fmla="*/ 2147483647 w 749"/>
              <a:gd name="T37" fmla="*/ 2147483647 h 265"/>
              <a:gd name="T38" fmla="*/ 2147483647 w 749"/>
              <a:gd name="T39" fmla="*/ 2147483647 h 265"/>
              <a:gd name="T40" fmla="*/ 0 w 749"/>
              <a:gd name="T41" fmla="*/ 2147483647 h 265"/>
              <a:gd name="T42" fmla="*/ 0 w 749"/>
              <a:gd name="T43" fmla="*/ 2147483647 h 2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49"/>
              <a:gd name="T67" fmla="*/ 0 h 265"/>
              <a:gd name="T68" fmla="*/ 749 w 749"/>
              <a:gd name="T69" fmla="*/ 265 h 2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49" h="265">
                <a:moveTo>
                  <a:pt x="0" y="132"/>
                </a:moveTo>
                <a:lnTo>
                  <a:pt x="6" y="60"/>
                </a:lnTo>
                <a:lnTo>
                  <a:pt x="24" y="33"/>
                </a:lnTo>
                <a:lnTo>
                  <a:pt x="48" y="16"/>
                </a:lnTo>
                <a:lnTo>
                  <a:pt x="162" y="5"/>
                </a:lnTo>
                <a:lnTo>
                  <a:pt x="377" y="0"/>
                </a:lnTo>
                <a:lnTo>
                  <a:pt x="593" y="5"/>
                </a:lnTo>
                <a:lnTo>
                  <a:pt x="701" y="16"/>
                </a:lnTo>
                <a:lnTo>
                  <a:pt x="731" y="33"/>
                </a:lnTo>
                <a:lnTo>
                  <a:pt x="743" y="60"/>
                </a:lnTo>
                <a:lnTo>
                  <a:pt x="749" y="132"/>
                </a:lnTo>
                <a:lnTo>
                  <a:pt x="743" y="210"/>
                </a:lnTo>
                <a:lnTo>
                  <a:pt x="731" y="237"/>
                </a:lnTo>
                <a:lnTo>
                  <a:pt x="701" y="248"/>
                </a:lnTo>
                <a:lnTo>
                  <a:pt x="593" y="265"/>
                </a:lnTo>
                <a:lnTo>
                  <a:pt x="377" y="265"/>
                </a:lnTo>
                <a:lnTo>
                  <a:pt x="162" y="265"/>
                </a:lnTo>
                <a:lnTo>
                  <a:pt x="48" y="248"/>
                </a:lnTo>
                <a:lnTo>
                  <a:pt x="24" y="237"/>
                </a:lnTo>
                <a:lnTo>
                  <a:pt x="6" y="210"/>
                </a:lnTo>
                <a:lnTo>
                  <a:pt x="0" y="132"/>
                </a:lnTo>
                <a:close/>
              </a:path>
            </a:pathLst>
          </a:custGeom>
          <a:solidFill>
            <a:srgbClr val="FFFFFF"/>
          </a:solidFill>
          <a:ln w="9525">
            <a:solidFill>
              <a:srgbClr val="170054"/>
            </a:solidFill>
            <a:round/>
            <a:headEnd/>
            <a:tailEnd/>
          </a:ln>
        </p:spPr>
        <p:txBody>
          <a:bodyPr>
            <a:prstTxWarp prst="textNoShape">
              <a:avLst/>
            </a:prstTxWarp>
          </a:bodyPr>
          <a:lstStyle/>
          <a:p>
            <a:endParaRPr lang="en-US"/>
          </a:p>
        </p:txBody>
      </p:sp>
      <p:sp>
        <p:nvSpPr>
          <p:cNvPr id="38935" name="Freeform 20"/>
          <p:cNvSpPr>
            <a:spLocks/>
          </p:cNvSpPr>
          <p:nvPr/>
        </p:nvSpPr>
        <p:spPr bwMode="auto">
          <a:xfrm>
            <a:off x="4105275" y="2311400"/>
            <a:ext cx="1096963" cy="420688"/>
          </a:xfrm>
          <a:custGeom>
            <a:avLst/>
            <a:gdLst>
              <a:gd name="T0" fmla="*/ 0 w 749"/>
              <a:gd name="T1" fmla="*/ 2147483647 h 265"/>
              <a:gd name="T2" fmla="*/ 2147483647 w 749"/>
              <a:gd name="T3" fmla="*/ 2147483647 h 265"/>
              <a:gd name="T4" fmla="*/ 2147483647 w 749"/>
              <a:gd name="T5" fmla="*/ 2147483647 h 265"/>
              <a:gd name="T6" fmla="*/ 2147483647 w 749"/>
              <a:gd name="T7" fmla="*/ 2147483647 h 265"/>
              <a:gd name="T8" fmla="*/ 2147483647 w 749"/>
              <a:gd name="T9" fmla="*/ 0 h 265"/>
              <a:gd name="T10" fmla="*/ 2147483647 w 749"/>
              <a:gd name="T11" fmla="*/ 0 h 265"/>
              <a:gd name="T12" fmla="*/ 2147483647 w 749"/>
              <a:gd name="T13" fmla="*/ 0 h 265"/>
              <a:gd name="T14" fmla="*/ 2147483647 w 749"/>
              <a:gd name="T15" fmla="*/ 2147483647 h 265"/>
              <a:gd name="T16" fmla="*/ 2147483647 w 749"/>
              <a:gd name="T17" fmla="*/ 2147483647 h 265"/>
              <a:gd name="T18" fmla="*/ 2147483647 w 749"/>
              <a:gd name="T19" fmla="*/ 2147483647 h 265"/>
              <a:gd name="T20" fmla="*/ 2147483647 w 749"/>
              <a:gd name="T21" fmla="*/ 2147483647 h 265"/>
              <a:gd name="T22" fmla="*/ 2147483647 w 749"/>
              <a:gd name="T23" fmla="*/ 2147483647 h 265"/>
              <a:gd name="T24" fmla="*/ 2147483647 w 749"/>
              <a:gd name="T25" fmla="*/ 2147483647 h 265"/>
              <a:gd name="T26" fmla="*/ 2147483647 w 749"/>
              <a:gd name="T27" fmla="*/ 2147483647 h 265"/>
              <a:gd name="T28" fmla="*/ 2147483647 w 749"/>
              <a:gd name="T29" fmla="*/ 2147483647 h 265"/>
              <a:gd name="T30" fmla="*/ 2147483647 w 749"/>
              <a:gd name="T31" fmla="*/ 2147483647 h 265"/>
              <a:gd name="T32" fmla="*/ 2147483647 w 749"/>
              <a:gd name="T33" fmla="*/ 2147483647 h 265"/>
              <a:gd name="T34" fmla="*/ 2147483647 w 749"/>
              <a:gd name="T35" fmla="*/ 2147483647 h 265"/>
              <a:gd name="T36" fmla="*/ 2147483647 w 749"/>
              <a:gd name="T37" fmla="*/ 2147483647 h 265"/>
              <a:gd name="T38" fmla="*/ 2147483647 w 749"/>
              <a:gd name="T39" fmla="*/ 2147483647 h 265"/>
              <a:gd name="T40" fmla="*/ 0 w 749"/>
              <a:gd name="T41" fmla="*/ 2147483647 h 265"/>
              <a:gd name="T42" fmla="*/ 0 w 749"/>
              <a:gd name="T43" fmla="*/ 2147483647 h 2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49"/>
              <a:gd name="T67" fmla="*/ 0 h 265"/>
              <a:gd name="T68" fmla="*/ 749 w 749"/>
              <a:gd name="T69" fmla="*/ 265 h 2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49" h="265">
                <a:moveTo>
                  <a:pt x="0" y="133"/>
                </a:moveTo>
                <a:lnTo>
                  <a:pt x="6" y="55"/>
                </a:lnTo>
                <a:lnTo>
                  <a:pt x="24" y="28"/>
                </a:lnTo>
                <a:lnTo>
                  <a:pt x="48" y="17"/>
                </a:lnTo>
                <a:lnTo>
                  <a:pt x="162" y="0"/>
                </a:lnTo>
                <a:lnTo>
                  <a:pt x="377" y="0"/>
                </a:lnTo>
                <a:lnTo>
                  <a:pt x="593" y="0"/>
                </a:lnTo>
                <a:lnTo>
                  <a:pt x="701" y="17"/>
                </a:lnTo>
                <a:lnTo>
                  <a:pt x="731" y="28"/>
                </a:lnTo>
                <a:lnTo>
                  <a:pt x="743" y="55"/>
                </a:lnTo>
                <a:lnTo>
                  <a:pt x="749" y="133"/>
                </a:lnTo>
                <a:lnTo>
                  <a:pt x="743" y="204"/>
                </a:lnTo>
                <a:lnTo>
                  <a:pt x="731" y="232"/>
                </a:lnTo>
                <a:lnTo>
                  <a:pt x="701" y="249"/>
                </a:lnTo>
                <a:lnTo>
                  <a:pt x="593" y="260"/>
                </a:lnTo>
                <a:lnTo>
                  <a:pt x="377" y="265"/>
                </a:lnTo>
                <a:lnTo>
                  <a:pt x="162" y="260"/>
                </a:lnTo>
                <a:lnTo>
                  <a:pt x="48" y="249"/>
                </a:lnTo>
                <a:lnTo>
                  <a:pt x="24" y="232"/>
                </a:lnTo>
                <a:lnTo>
                  <a:pt x="6" y="204"/>
                </a:lnTo>
                <a:lnTo>
                  <a:pt x="0" y="133"/>
                </a:lnTo>
                <a:close/>
              </a:path>
            </a:pathLst>
          </a:custGeom>
          <a:solidFill>
            <a:srgbClr val="FFFFFF"/>
          </a:solidFill>
          <a:ln w="9525">
            <a:solidFill>
              <a:srgbClr val="170054"/>
            </a:solidFill>
            <a:round/>
            <a:headEnd/>
            <a:tailEnd/>
          </a:ln>
        </p:spPr>
        <p:txBody>
          <a:bodyPr>
            <a:prstTxWarp prst="textNoShape">
              <a:avLst/>
            </a:prstTxWarp>
          </a:bodyPr>
          <a:lstStyle/>
          <a:p>
            <a:endParaRPr lang="en-US"/>
          </a:p>
        </p:txBody>
      </p:sp>
      <p:sp>
        <p:nvSpPr>
          <p:cNvPr id="38936" name="Freeform 21"/>
          <p:cNvSpPr>
            <a:spLocks/>
          </p:cNvSpPr>
          <p:nvPr/>
        </p:nvSpPr>
        <p:spPr bwMode="auto">
          <a:xfrm>
            <a:off x="4973638" y="2609850"/>
            <a:ext cx="1096962" cy="420688"/>
          </a:xfrm>
          <a:custGeom>
            <a:avLst/>
            <a:gdLst>
              <a:gd name="T0" fmla="*/ 0 w 749"/>
              <a:gd name="T1" fmla="*/ 2147483647 h 265"/>
              <a:gd name="T2" fmla="*/ 2147483647 w 749"/>
              <a:gd name="T3" fmla="*/ 2147483647 h 265"/>
              <a:gd name="T4" fmla="*/ 2147483647 w 749"/>
              <a:gd name="T5" fmla="*/ 2147483647 h 265"/>
              <a:gd name="T6" fmla="*/ 2147483647 w 749"/>
              <a:gd name="T7" fmla="*/ 2147483647 h 265"/>
              <a:gd name="T8" fmla="*/ 2147483647 w 749"/>
              <a:gd name="T9" fmla="*/ 0 h 265"/>
              <a:gd name="T10" fmla="*/ 2147483647 w 749"/>
              <a:gd name="T11" fmla="*/ 0 h 265"/>
              <a:gd name="T12" fmla="*/ 2147483647 w 749"/>
              <a:gd name="T13" fmla="*/ 0 h 265"/>
              <a:gd name="T14" fmla="*/ 2147483647 w 749"/>
              <a:gd name="T15" fmla="*/ 2147483647 h 265"/>
              <a:gd name="T16" fmla="*/ 2147483647 w 749"/>
              <a:gd name="T17" fmla="*/ 2147483647 h 265"/>
              <a:gd name="T18" fmla="*/ 2147483647 w 749"/>
              <a:gd name="T19" fmla="*/ 2147483647 h 265"/>
              <a:gd name="T20" fmla="*/ 2147483647 w 749"/>
              <a:gd name="T21" fmla="*/ 2147483647 h 265"/>
              <a:gd name="T22" fmla="*/ 2147483647 w 749"/>
              <a:gd name="T23" fmla="*/ 2147483647 h 265"/>
              <a:gd name="T24" fmla="*/ 2147483647 w 749"/>
              <a:gd name="T25" fmla="*/ 2147483647 h 265"/>
              <a:gd name="T26" fmla="*/ 2147483647 w 749"/>
              <a:gd name="T27" fmla="*/ 2147483647 h 265"/>
              <a:gd name="T28" fmla="*/ 2147483647 w 749"/>
              <a:gd name="T29" fmla="*/ 2147483647 h 265"/>
              <a:gd name="T30" fmla="*/ 2147483647 w 749"/>
              <a:gd name="T31" fmla="*/ 2147483647 h 265"/>
              <a:gd name="T32" fmla="*/ 2147483647 w 749"/>
              <a:gd name="T33" fmla="*/ 2147483647 h 265"/>
              <a:gd name="T34" fmla="*/ 2147483647 w 749"/>
              <a:gd name="T35" fmla="*/ 2147483647 h 265"/>
              <a:gd name="T36" fmla="*/ 2147483647 w 749"/>
              <a:gd name="T37" fmla="*/ 2147483647 h 265"/>
              <a:gd name="T38" fmla="*/ 2147483647 w 749"/>
              <a:gd name="T39" fmla="*/ 2147483647 h 265"/>
              <a:gd name="T40" fmla="*/ 0 w 749"/>
              <a:gd name="T41" fmla="*/ 2147483647 h 265"/>
              <a:gd name="T42" fmla="*/ 0 w 749"/>
              <a:gd name="T43" fmla="*/ 2147483647 h 2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49"/>
              <a:gd name="T67" fmla="*/ 0 h 265"/>
              <a:gd name="T68" fmla="*/ 749 w 749"/>
              <a:gd name="T69" fmla="*/ 265 h 2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49" h="265">
                <a:moveTo>
                  <a:pt x="0" y="132"/>
                </a:moveTo>
                <a:lnTo>
                  <a:pt x="6" y="55"/>
                </a:lnTo>
                <a:lnTo>
                  <a:pt x="18" y="27"/>
                </a:lnTo>
                <a:lnTo>
                  <a:pt x="48" y="16"/>
                </a:lnTo>
                <a:lnTo>
                  <a:pt x="156" y="0"/>
                </a:lnTo>
                <a:lnTo>
                  <a:pt x="377" y="0"/>
                </a:lnTo>
                <a:lnTo>
                  <a:pt x="593" y="0"/>
                </a:lnTo>
                <a:lnTo>
                  <a:pt x="701" y="16"/>
                </a:lnTo>
                <a:lnTo>
                  <a:pt x="731" y="27"/>
                </a:lnTo>
                <a:lnTo>
                  <a:pt x="743" y="55"/>
                </a:lnTo>
                <a:lnTo>
                  <a:pt x="749" y="132"/>
                </a:lnTo>
                <a:lnTo>
                  <a:pt x="743" y="210"/>
                </a:lnTo>
                <a:lnTo>
                  <a:pt x="731" y="232"/>
                </a:lnTo>
                <a:lnTo>
                  <a:pt x="701" y="249"/>
                </a:lnTo>
                <a:lnTo>
                  <a:pt x="593" y="260"/>
                </a:lnTo>
                <a:lnTo>
                  <a:pt x="377" y="265"/>
                </a:lnTo>
                <a:lnTo>
                  <a:pt x="156" y="260"/>
                </a:lnTo>
                <a:lnTo>
                  <a:pt x="48" y="249"/>
                </a:lnTo>
                <a:lnTo>
                  <a:pt x="18" y="232"/>
                </a:lnTo>
                <a:lnTo>
                  <a:pt x="6" y="210"/>
                </a:lnTo>
                <a:lnTo>
                  <a:pt x="0" y="132"/>
                </a:lnTo>
                <a:close/>
              </a:path>
            </a:pathLst>
          </a:custGeom>
          <a:solidFill>
            <a:srgbClr val="FFFFFF"/>
          </a:solidFill>
          <a:ln w="9525">
            <a:solidFill>
              <a:srgbClr val="170054"/>
            </a:solidFill>
            <a:round/>
            <a:headEnd/>
            <a:tailEnd/>
          </a:ln>
        </p:spPr>
        <p:txBody>
          <a:bodyPr>
            <a:prstTxWarp prst="textNoShape">
              <a:avLst/>
            </a:prstTxWarp>
          </a:bodyPr>
          <a:lstStyle/>
          <a:p>
            <a:endParaRPr lang="en-US"/>
          </a:p>
        </p:txBody>
      </p:sp>
      <p:sp>
        <p:nvSpPr>
          <p:cNvPr id="38937" name="Freeform 22"/>
          <p:cNvSpPr>
            <a:spLocks/>
          </p:cNvSpPr>
          <p:nvPr/>
        </p:nvSpPr>
        <p:spPr bwMode="auto">
          <a:xfrm>
            <a:off x="5789613" y="2898775"/>
            <a:ext cx="1290637" cy="420688"/>
          </a:xfrm>
          <a:custGeom>
            <a:avLst/>
            <a:gdLst>
              <a:gd name="T0" fmla="*/ 0 w 881"/>
              <a:gd name="T1" fmla="*/ 2147483647 h 265"/>
              <a:gd name="T2" fmla="*/ 2147483647 w 881"/>
              <a:gd name="T3" fmla="*/ 2147483647 h 265"/>
              <a:gd name="T4" fmla="*/ 2147483647 w 881"/>
              <a:gd name="T5" fmla="*/ 2147483647 h 265"/>
              <a:gd name="T6" fmla="*/ 2147483647 w 881"/>
              <a:gd name="T7" fmla="*/ 2147483647 h 265"/>
              <a:gd name="T8" fmla="*/ 2147483647 w 881"/>
              <a:gd name="T9" fmla="*/ 0 h 265"/>
              <a:gd name="T10" fmla="*/ 2147483647 w 881"/>
              <a:gd name="T11" fmla="*/ 0 h 265"/>
              <a:gd name="T12" fmla="*/ 2147483647 w 881"/>
              <a:gd name="T13" fmla="*/ 0 h 265"/>
              <a:gd name="T14" fmla="*/ 2147483647 w 881"/>
              <a:gd name="T15" fmla="*/ 2147483647 h 265"/>
              <a:gd name="T16" fmla="*/ 2147483647 w 881"/>
              <a:gd name="T17" fmla="*/ 2147483647 h 265"/>
              <a:gd name="T18" fmla="*/ 2147483647 w 881"/>
              <a:gd name="T19" fmla="*/ 2147483647 h 265"/>
              <a:gd name="T20" fmla="*/ 2147483647 w 881"/>
              <a:gd name="T21" fmla="*/ 2147483647 h 265"/>
              <a:gd name="T22" fmla="*/ 2147483647 w 881"/>
              <a:gd name="T23" fmla="*/ 2147483647 h 265"/>
              <a:gd name="T24" fmla="*/ 2147483647 w 881"/>
              <a:gd name="T25" fmla="*/ 2147483647 h 265"/>
              <a:gd name="T26" fmla="*/ 2147483647 w 881"/>
              <a:gd name="T27" fmla="*/ 2147483647 h 265"/>
              <a:gd name="T28" fmla="*/ 2147483647 w 881"/>
              <a:gd name="T29" fmla="*/ 2147483647 h 265"/>
              <a:gd name="T30" fmla="*/ 2147483647 w 881"/>
              <a:gd name="T31" fmla="*/ 2147483647 h 265"/>
              <a:gd name="T32" fmla="*/ 2147483647 w 881"/>
              <a:gd name="T33" fmla="*/ 2147483647 h 265"/>
              <a:gd name="T34" fmla="*/ 2147483647 w 881"/>
              <a:gd name="T35" fmla="*/ 2147483647 h 265"/>
              <a:gd name="T36" fmla="*/ 2147483647 w 881"/>
              <a:gd name="T37" fmla="*/ 2147483647 h 265"/>
              <a:gd name="T38" fmla="*/ 2147483647 w 881"/>
              <a:gd name="T39" fmla="*/ 2147483647 h 265"/>
              <a:gd name="T40" fmla="*/ 0 w 881"/>
              <a:gd name="T41" fmla="*/ 2147483647 h 265"/>
              <a:gd name="T42" fmla="*/ 0 w 881"/>
              <a:gd name="T43" fmla="*/ 2147483647 h 2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81"/>
              <a:gd name="T67" fmla="*/ 0 h 265"/>
              <a:gd name="T68" fmla="*/ 881 w 881"/>
              <a:gd name="T69" fmla="*/ 265 h 2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81" h="265">
                <a:moveTo>
                  <a:pt x="0" y="133"/>
                </a:moveTo>
                <a:lnTo>
                  <a:pt x="6" y="55"/>
                </a:lnTo>
                <a:lnTo>
                  <a:pt x="24" y="33"/>
                </a:lnTo>
                <a:lnTo>
                  <a:pt x="54" y="17"/>
                </a:lnTo>
                <a:lnTo>
                  <a:pt x="186" y="0"/>
                </a:lnTo>
                <a:lnTo>
                  <a:pt x="443" y="0"/>
                </a:lnTo>
                <a:lnTo>
                  <a:pt x="695" y="0"/>
                </a:lnTo>
                <a:lnTo>
                  <a:pt x="827" y="17"/>
                </a:lnTo>
                <a:lnTo>
                  <a:pt x="863" y="33"/>
                </a:lnTo>
                <a:lnTo>
                  <a:pt x="875" y="55"/>
                </a:lnTo>
                <a:lnTo>
                  <a:pt x="881" y="133"/>
                </a:lnTo>
                <a:lnTo>
                  <a:pt x="875" y="210"/>
                </a:lnTo>
                <a:lnTo>
                  <a:pt x="863" y="232"/>
                </a:lnTo>
                <a:lnTo>
                  <a:pt x="827" y="249"/>
                </a:lnTo>
                <a:lnTo>
                  <a:pt x="695" y="260"/>
                </a:lnTo>
                <a:lnTo>
                  <a:pt x="443" y="265"/>
                </a:lnTo>
                <a:lnTo>
                  <a:pt x="186" y="260"/>
                </a:lnTo>
                <a:lnTo>
                  <a:pt x="54" y="249"/>
                </a:lnTo>
                <a:lnTo>
                  <a:pt x="24" y="232"/>
                </a:lnTo>
                <a:lnTo>
                  <a:pt x="6" y="210"/>
                </a:lnTo>
                <a:lnTo>
                  <a:pt x="0" y="133"/>
                </a:lnTo>
                <a:close/>
              </a:path>
            </a:pathLst>
          </a:custGeom>
          <a:solidFill>
            <a:srgbClr val="FFFFFF"/>
          </a:solidFill>
          <a:ln w="9525">
            <a:solidFill>
              <a:srgbClr val="170054"/>
            </a:solidFill>
            <a:round/>
            <a:headEnd/>
            <a:tailEnd/>
          </a:ln>
        </p:spPr>
        <p:txBody>
          <a:bodyPr>
            <a:prstTxWarp prst="textNoShape">
              <a:avLst/>
            </a:prstTxWarp>
          </a:bodyPr>
          <a:lstStyle/>
          <a:p>
            <a:endParaRPr lang="en-US"/>
          </a:p>
        </p:txBody>
      </p:sp>
      <p:sp>
        <p:nvSpPr>
          <p:cNvPr id="38938" name="Freeform 23"/>
          <p:cNvSpPr>
            <a:spLocks/>
          </p:cNvSpPr>
          <p:nvPr/>
        </p:nvSpPr>
        <p:spPr bwMode="auto">
          <a:xfrm>
            <a:off x="6711950" y="3189288"/>
            <a:ext cx="1096963" cy="420687"/>
          </a:xfrm>
          <a:custGeom>
            <a:avLst/>
            <a:gdLst>
              <a:gd name="T0" fmla="*/ 0 w 749"/>
              <a:gd name="T1" fmla="*/ 2147483647 h 265"/>
              <a:gd name="T2" fmla="*/ 2147483647 w 749"/>
              <a:gd name="T3" fmla="*/ 2147483647 h 265"/>
              <a:gd name="T4" fmla="*/ 2147483647 w 749"/>
              <a:gd name="T5" fmla="*/ 2147483647 h 265"/>
              <a:gd name="T6" fmla="*/ 2147483647 w 749"/>
              <a:gd name="T7" fmla="*/ 2147483647 h 265"/>
              <a:gd name="T8" fmla="*/ 2147483647 w 749"/>
              <a:gd name="T9" fmla="*/ 0 h 265"/>
              <a:gd name="T10" fmla="*/ 2147483647 w 749"/>
              <a:gd name="T11" fmla="*/ 0 h 265"/>
              <a:gd name="T12" fmla="*/ 2147483647 w 749"/>
              <a:gd name="T13" fmla="*/ 0 h 265"/>
              <a:gd name="T14" fmla="*/ 2147483647 w 749"/>
              <a:gd name="T15" fmla="*/ 2147483647 h 265"/>
              <a:gd name="T16" fmla="*/ 2147483647 w 749"/>
              <a:gd name="T17" fmla="*/ 2147483647 h 265"/>
              <a:gd name="T18" fmla="*/ 2147483647 w 749"/>
              <a:gd name="T19" fmla="*/ 2147483647 h 265"/>
              <a:gd name="T20" fmla="*/ 2147483647 w 749"/>
              <a:gd name="T21" fmla="*/ 2147483647 h 265"/>
              <a:gd name="T22" fmla="*/ 2147483647 w 749"/>
              <a:gd name="T23" fmla="*/ 2147483647 h 265"/>
              <a:gd name="T24" fmla="*/ 2147483647 w 749"/>
              <a:gd name="T25" fmla="*/ 2147483647 h 265"/>
              <a:gd name="T26" fmla="*/ 2147483647 w 749"/>
              <a:gd name="T27" fmla="*/ 2147483647 h 265"/>
              <a:gd name="T28" fmla="*/ 2147483647 w 749"/>
              <a:gd name="T29" fmla="*/ 2147483647 h 265"/>
              <a:gd name="T30" fmla="*/ 2147483647 w 749"/>
              <a:gd name="T31" fmla="*/ 2147483647 h 265"/>
              <a:gd name="T32" fmla="*/ 2147483647 w 749"/>
              <a:gd name="T33" fmla="*/ 2147483647 h 265"/>
              <a:gd name="T34" fmla="*/ 2147483647 w 749"/>
              <a:gd name="T35" fmla="*/ 2147483647 h 265"/>
              <a:gd name="T36" fmla="*/ 2147483647 w 749"/>
              <a:gd name="T37" fmla="*/ 2147483647 h 265"/>
              <a:gd name="T38" fmla="*/ 2147483647 w 749"/>
              <a:gd name="T39" fmla="*/ 2147483647 h 265"/>
              <a:gd name="T40" fmla="*/ 0 w 749"/>
              <a:gd name="T41" fmla="*/ 2147483647 h 265"/>
              <a:gd name="T42" fmla="*/ 0 w 749"/>
              <a:gd name="T43" fmla="*/ 2147483647 h 2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49"/>
              <a:gd name="T67" fmla="*/ 0 h 265"/>
              <a:gd name="T68" fmla="*/ 749 w 749"/>
              <a:gd name="T69" fmla="*/ 265 h 2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49" h="265">
                <a:moveTo>
                  <a:pt x="0" y="132"/>
                </a:moveTo>
                <a:lnTo>
                  <a:pt x="6" y="55"/>
                </a:lnTo>
                <a:lnTo>
                  <a:pt x="18" y="33"/>
                </a:lnTo>
                <a:lnTo>
                  <a:pt x="48" y="16"/>
                </a:lnTo>
                <a:lnTo>
                  <a:pt x="156" y="0"/>
                </a:lnTo>
                <a:lnTo>
                  <a:pt x="372" y="0"/>
                </a:lnTo>
                <a:lnTo>
                  <a:pt x="587" y="0"/>
                </a:lnTo>
                <a:lnTo>
                  <a:pt x="701" y="16"/>
                </a:lnTo>
                <a:lnTo>
                  <a:pt x="725" y="33"/>
                </a:lnTo>
                <a:lnTo>
                  <a:pt x="743" y="55"/>
                </a:lnTo>
                <a:lnTo>
                  <a:pt x="749" y="132"/>
                </a:lnTo>
                <a:lnTo>
                  <a:pt x="743" y="210"/>
                </a:lnTo>
                <a:lnTo>
                  <a:pt x="725" y="232"/>
                </a:lnTo>
                <a:lnTo>
                  <a:pt x="701" y="248"/>
                </a:lnTo>
                <a:lnTo>
                  <a:pt x="587" y="265"/>
                </a:lnTo>
                <a:lnTo>
                  <a:pt x="372" y="265"/>
                </a:lnTo>
                <a:lnTo>
                  <a:pt x="156" y="265"/>
                </a:lnTo>
                <a:lnTo>
                  <a:pt x="48" y="248"/>
                </a:lnTo>
                <a:lnTo>
                  <a:pt x="18" y="232"/>
                </a:lnTo>
                <a:lnTo>
                  <a:pt x="6" y="210"/>
                </a:lnTo>
                <a:lnTo>
                  <a:pt x="0" y="132"/>
                </a:lnTo>
                <a:close/>
              </a:path>
            </a:pathLst>
          </a:custGeom>
          <a:solidFill>
            <a:srgbClr val="FFFFFF"/>
          </a:solidFill>
          <a:ln w="9525">
            <a:solidFill>
              <a:srgbClr val="170054"/>
            </a:solidFill>
            <a:round/>
            <a:headEnd/>
            <a:tailEnd/>
          </a:ln>
        </p:spPr>
        <p:txBody>
          <a:bodyPr>
            <a:prstTxWarp prst="textNoShape">
              <a:avLst/>
            </a:prstTxWarp>
          </a:bodyPr>
          <a:lstStyle/>
          <a:p>
            <a:endParaRPr lang="en-US"/>
          </a:p>
        </p:txBody>
      </p:sp>
      <p:sp>
        <p:nvSpPr>
          <p:cNvPr id="38939" name="Freeform 24"/>
          <p:cNvSpPr>
            <a:spLocks/>
          </p:cNvSpPr>
          <p:nvPr/>
        </p:nvSpPr>
        <p:spPr bwMode="auto">
          <a:xfrm>
            <a:off x="7580313" y="3478213"/>
            <a:ext cx="1096962" cy="420687"/>
          </a:xfrm>
          <a:custGeom>
            <a:avLst/>
            <a:gdLst>
              <a:gd name="T0" fmla="*/ 0 w 749"/>
              <a:gd name="T1" fmla="*/ 2147483647 h 265"/>
              <a:gd name="T2" fmla="*/ 2147483647 w 749"/>
              <a:gd name="T3" fmla="*/ 2147483647 h 265"/>
              <a:gd name="T4" fmla="*/ 2147483647 w 749"/>
              <a:gd name="T5" fmla="*/ 2147483647 h 265"/>
              <a:gd name="T6" fmla="*/ 2147483647 w 749"/>
              <a:gd name="T7" fmla="*/ 2147483647 h 265"/>
              <a:gd name="T8" fmla="*/ 2147483647 w 749"/>
              <a:gd name="T9" fmla="*/ 0 h 265"/>
              <a:gd name="T10" fmla="*/ 2147483647 w 749"/>
              <a:gd name="T11" fmla="*/ 0 h 265"/>
              <a:gd name="T12" fmla="*/ 2147483647 w 749"/>
              <a:gd name="T13" fmla="*/ 0 h 265"/>
              <a:gd name="T14" fmla="*/ 2147483647 w 749"/>
              <a:gd name="T15" fmla="*/ 2147483647 h 265"/>
              <a:gd name="T16" fmla="*/ 2147483647 w 749"/>
              <a:gd name="T17" fmla="*/ 2147483647 h 265"/>
              <a:gd name="T18" fmla="*/ 2147483647 w 749"/>
              <a:gd name="T19" fmla="*/ 2147483647 h 265"/>
              <a:gd name="T20" fmla="*/ 2147483647 w 749"/>
              <a:gd name="T21" fmla="*/ 2147483647 h 265"/>
              <a:gd name="T22" fmla="*/ 2147483647 w 749"/>
              <a:gd name="T23" fmla="*/ 2147483647 h 265"/>
              <a:gd name="T24" fmla="*/ 2147483647 w 749"/>
              <a:gd name="T25" fmla="*/ 2147483647 h 265"/>
              <a:gd name="T26" fmla="*/ 2147483647 w 749"/>
              <a:gd name="T27" fmla="*/ 2147483647 h 265"/>
              <a:gd name="T28" fmla="*/ 2147483647 w 749"/>
              <a:gd name="T29" fmla="*/ 2147483647 h 265"/>
              <a:gd name="T30" fmla="*/ 2147483647 w 749"/>
              <a:gd name="T31" fmla="*/ 2147483647 h 265"/>
              <a:gd name="T32" fmla="*/ 2147483647 w 749"/>
              <a:gd name="T33" fmla="*/ 2147483647 h 265"/>
              <a:gd name="T34" fmla="*/ 2147483647 w 749"/>
              <a:gd name="T35" fmla="*/ 2147483647 h 265"/>
              <a:gd name="T36" fmla="*/ 2147483647 w 749"/>
              <a:gd name="T37" fmla="*/ 2147483647 h 265"/>
              <a:gd name="T38" fmla="*/ 2147483647 w 749"/>
              <a:gd name="T39" fmla="*/ 2147483647 h 265"/>
              <a:gd name="T40" fmla="*/ 0 w 749"/>
              <a:gd name="T41" fmla="*/ 2147483647 h 265"/>
              <a:gd name="T42" fmla="*/ 0 w 749"/>
              <a:gd name="T43" fmla="*/ 2147483647 h 2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49"/>
              <a:gd name="T67" fmla="*/ 0 h 265"/>
              <a:gd name="T68" fmla="*/ 749 w 749"/>
              <a:gd name="T69" fmla="*/ 265 h 2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49" h="265">
                <a:moveTo>
                  <a:pt x="0" y="133"/>
                </a:moveTo>
                <a:lnTo>
                  <a:pt x="6" y="55"/>
                </a:lnTo>
                <a:lnTo>
                  <a:pt x="18" y="33"/>
                </a:lnTo>
                <a:lnTo>
                  <a:pt x="48" y="17"/>
                </a:lnTo>
                <a:lnTo>
                  <a:pt x="156" y="0"/>
                </a:lnTo>
                <a:lnTo>
                  <a:pt x="372" y="0"/>
                </a:lnTo>
                <a:lnTo>
                  <a:pt x="587" y="0"/>
                </a:lnTo>
                <a:lnTo>
                  <a:pt x="701" y="17"/>
                </a:lnTo>
                <a:lnTo>
                  <a:pt x="725" y="33"/>
                </a:lnTo>
                <a:lnTo>
                  <a:pt x="743" y="55"/>
                </a:lnTo>
                <a:lnTo>
                  <a:pt x="749" y="133"/>
                </a:lnTo>
                <a:lnTo>
                  <a:pt x="743" y="210"/>
                </a:lnTo>
                <a:lnTo>
                  <a:pt x="725" y="232"/>
                </a:lnTo>
                <a:lnTo>
                  <a:pt x="701" y="249"/>
                </a:lnTo>
                <a:lnTo>
                  <a:pt x="587" y="265"/>
                </a:lnTo>
                <a:lnTo>
                  <a:pt x="372" y="265"/>
                </a:lnTo>
                <a:lnTo>
                  <a:pt x="156" y="265"/>
                </a:lnTo>
                <a:lnTo>
                  <a:pt x="48" y="249"/>
                </a:lnTo>
                <a:lnTo>
                  <a:pt x="18" y="232"/>
                </a:lnTo>
                <a:lnTo>
                  <a:pt x="6" y="210"/>
                </a:lnTo>
                <a:lnTo>
                  <a:pt x="0" y="133"/>
                </a:lnTo>
                <a:close/>
              </a:path>
            </a:pathLst>
          </a:custGeom>
          <a:solidFill>
            <a:srgbClr val="FFFFFF"/>
          </a:solidFill>
          <a:ln w="9525">
            <a:solidFill>
              <a:srgbClr val="170054"/>
            </a:solidFill>
            <a:round/>
            <a:headEnd/>
            <a:tailEnd/>
          </a:ln>
        </p:spPr>
        <p:txBody>
          <a:bodyPr>
            <a:prstTxWarp prst="textNoShape">
              <a:avLst/>
            </a:prstTxWarp>
          </a:bodyPr>
          <a:lstStyle/>
          <a:p>
            <a:endParaRPr lang="en-US"/>
          </a:p>
        </p:txBody>
      </p:sp>
      <p:sp>
        <p:nvSpPr>
          <p:cNvPr id="38940" name="Freeform 25"/>
          <p:cNvSpPr>
            <a:spLocks/>
          </p:cNvSpPr>
          <p:nvPr/>
        </p:nvSpPr>
        <p:spPr bwMode="auto">
          <a:xfrm>
            <a:off x="5526088" y="2495550"/>
            <a:ext cx="44450" cy="79375"/>
          </a:xfrm>
          <a:custGeom>
            <a:avLst/>
            <a:gdLst>
              <a:gd name="T0" fmla="*/ 2147483647 w 30"/>
              <a:gd name="T1" fmla="*/ 2147483647 h 50"/>
              <a:gd name="T2" fmla="*/ 2147483647 w 30"/>
              <a:gd name="T3" fmla="*/ 0 h 50"/>
              <a:gd name="T4" fmla="*/ 2147483647 w 30"/>
              <a:gd name="T5" fmla="*/ 2147483647 h 50"/>
              <a:gd name="T6" fmla="*/ 0 w 30"/>
              <a:gd name="T7" fmla="*/ 2147483647 h 50"/>
              <a:gd name="T8" fmla="*/ 2147483647 w 30"/>
              <a:gd name="T9" fmla="*/ 2147483647 h 50"/>
              <a:gd name="T10" fmla="*/ 0 60000 65536"/>
              <a:gd name="T11" fmla="*/ 0 60000 65536"/>
              <a:gd name="T12" fmla="*/ 0 60000 65536"/>
              <a:gd name="T13" fmla="*/ 0 60000 65536"/>
              <a:gd name="T14" fmla="*/ 0 60000 65536"/>
              <a:gd name="T15" fmla="*/ 0 w 30"/>
              <a:gd name="T16" fmla="*/ 0 h 50"/>
              <a:gd name="T17" fmla="*/ 30 w 30"/>
              <a:gd name="T18" fmla="*/ 50 h 50"/>
            </a:gdLst>
            <a:ahLst/>
            <a:cxnLst>
              <a:cxn ang="T10">
                <a:pos x="T0" y="T1"/>
              </a:cxn>
              <a:cxn ang="T11">
                <a:pos x="T2" y="T3"/>
              </a:cxn>
              <a:cxn ang="T12">
                <a:pos x="T4" y="T5"/>
              </a:cxn>
              <a:cxn ang="T13">
                <a:pos x="T6" y="T7"/>
              </a:cxn>
              <a:cxn ang="T14">
                <a:pos x="T8" y="T9"/>
              </a:cxn>
            </a:cxnLst>
            <a:rect l="T15" t="T16" r="T17" b="T18"/>
            <a:pathLst>
              <a:path w="30" h="50">
                <a:moveTo>
                  <a:pt x="12" y="6"/>
                </a:moveTo>
                <a:lnTo>
                  <a:pt x="24" y="0"/>
                </a:lnTo>
                <a:lnTo>
                  <a:pt x="30" y="50"/>
                </a:lnTo>
                <a:lnTo>
                  <a:pt x="0" y="11"/>
                </a:lnTo>
                <a:lnTo>
                  <a:pt x="12" y="6"/>
                </a:lnTo>
                <a:close/>
              </a:path>
            </a:pathLst>
          </a:custGeom>
          <a:solidFill>
            <a:srgbClr val="170054"/>
          </a:solidFill>
          <a:ln w="9525">
            <a:solidFill>
              <a:srgbClr val="170054"/>
            </a:solidFill>
            <a:round/>
            <a:headEnd/>
            <a:tailEnd/>
          </a:ln>
        </p:spPr>
        <p:txBody>
          <a:bodyPr>
            <a:prstTxWarp prst="textNoShape">
              <a:avLst/>
            </a:prstTxWarp>
          </a:bodyPr>
          <a:lstStyle/>
          <a:p>
            <a:endParaRPr lang="en-US"/>
          </a:p>
        </p:txBody>
      </p:sp>
      <p:sp>
        <p:nvSpPr>
          <p:cNvPr id="38941" name="Freeform 26"/>
          <p:cNvSpPr>
            <a:spLocks/>
          </p:cNvSpPr>
          <p:nvPr/>
        </p:nvSpPr>
        <p:spPr bwMode="auto">
          <a:xfrm>
            <a:off x="5175250" y="2363788"/>
            <a:ext cx="368300" cy="131762"/>
          </a:xfrm>
          <a:custGeom>
            <a:avLst/>
            <a:gdLst>
              <a:gd name="T0" fmla="*/ 0 w 251"/>
              <a:gd name="T1" fmla="*/ 0 h 83"/>
              <a:gd name="T2" fmla="*/ 2147483647 w 251"/>
              <a:gd name="T3" fmla="*/ 2147483647 h 83"/>
              <a:gd name="T4" fmla="*/ 2147483647 w 251"/>
              <a:gd name="T5" fmla="*/ 2147483647 h 83"/>
              <a:gd name="T6" fmla="*/ 2147483647 w 251"/>
              <a:gd name="T7" fmla="*/ 2147483647 h 83"/>
              <a:gd name="T8" fmla="*/ 2147483647 w 251"/>
              <a:gd name="T9" fmla="*/ 2147483647 h 83"/>
              <a:gd name="T10" fmla="*/ 0 60000 65536"/>
              <a:gd name="T11" fmla="*/ 0 60000 65536"/>
              <a:gd name="T12" fmla="*/ 0 60000 65536"/>
              <a:gd name="T13" fmla="*/ 0 60000 65536"/>
              <a:gd name="T14" fmla="*/ 0 60000 65536"/>
              <a:gd name="T15" fmla="*/ 0 w 251"/>
              <a:gd name="T16" fmla="*/ 0 h 83"/>
              <a:gd name="T17" fmla="*/ 251 w 251"/>
              <a:gd name="T18" fmla="*/ 83 h 83"/>
            </a:gdLst>
            <a:ahLst/>
            <a:cxnLst>
              <a:cxn ang="T10">
                <a:pos x="T0" y="T1"/>
              </a:cxn>
              <a:cxn ang="T11">
                <a:pos x="T2" y="T3"/>
              </a:cxn>
              <a:cxn ang="T12">
                <a:pos x="T4" y="T5"/>
              </a:cxn>
              <a:cxn ang="T13">
                <a:pos x="T6" y="T7"/>
              </a:cxn>
              <a:cxn ang="T14">
                <a:pos x="T8" y="T9"/>
              </a:cxn>
            </a:cxnLst>
            <a:rect l="T15" t="T16" r="T17" b="T18"/>
            <a:pathLst>
              <a:path w="251" h="83">
                <a:moveTo>
                  <a:pt x="0" y="0"/>
                </a:moveTo>
                <a:lnTo>
                  <a:pt x="84" y="6"/>
                </a:lnTo>
                <a:lnTo>
                  <a:pt x="156" y="22"/>
                </a:lnTo>
                <a:lnTo>
                  <a:pt x="215" y="44"/>
                </a:lnTo>
                <a:lnTo>
                  <a:pt x="251" y="83"/>
                </a:lnTo>
              </a:path>
            </a:pathLst>
          </a:custGeom>
          <a:noFill/>
          <a:ln w="9525">
            <a:solidFill>
              <a:srgbClr val="170054"/>
            </a:solidFill>
            <a:round/>
            <a:headEnd/>
            <a:tailEnd/>
          </a:ln>
        </p:spPr>
        <p:txBody>
          <a:bodyPr>
            <a:prstTxWarp prst="textNoShape">
              <a:avLst/>
            </a:prstTxWarp>
          </a:bodyPr>
          <a:lstStyle/>
          <a:p>
            <a:endParaRPr lang="en-US"/>
          </a:p>
        </p:txBody>
      </p:sp>
      <p:sp>
        <p:nvSpPr>
          <p:cNvPr id="38942" name="Freeform 27"/>
          <p:cNvSpPr>
            <a:spLocks/>
          </p:cNvSpPr>
          <p:nvPr/>
        </p:nvSpPr>
        <p:spPr bwMode="auto">
          <a:xfrm>
            <a:off x="6370638" y="2784475"/>
            <a:ext cx="41275" cy="79375"/>
          </a:xfrm>
          <a:custGeom>
            <a:avLst/>
            <a:gdLst>
              <a:gd name="T0" fmla="*/ 2147483647 w 29"/>
              <a:gd name="T1" fmla="*/ 0 h 50"/>
              <a:gd name="T2" fmla="*/ 2147483647 w 29"/>
              <a:gd name="T3" fmla="*/ 0 h 50"/>
              <a:gd name="T4" fmla="*/ 2147483647 w 29"/>
              <a:gd name="T5" fmla="*/ 2147483647 h 50"/>
              <a:gd name="T6" fmla="*/ 0 w 29"/>
              <a:gd name="T7" fmla="*/ 2147483647 h 50"/>
              <a:gd name="T8" fmla="*/ 2147483647 w 29"/>
              <a:gd name="T9" fmla="*/ 0 h 50"/>
              <a:gd name="T10" fmla="*/ 0 60000 65536"/>
              <a:gd name="T11" fmla="*/ 0 60000 65536"/>
              <a:gd name="T12" fmla="*/ 0 60000 65536"/>
              <a:gd name="T13" fmla="*/ 0 60000 65536"/>
              <a:gd name="T14" fmla="*/ 0 60000 65536"/>
              <a:gd name="T15" fmla="*/ 0 w 29"/>
              <a:gd name="T16" fmla="*/ 0 h 50"/>
              <a:gd name="T17" fmla="*/ 29 w 29"/>
              <a:gd name="T18" fmla="*/ 50 h 50"/>
            </a:gdLst>
            <a:ahLst/>
            <a:cxnLst>
              <a:cxn ang="T10">
                <a:pos x="T0" y="T1"/>
              </a:cxn>
              <a:cxn ang="T11">
                <a:pos x="T2" y="T3"/>
              </a:cxn>
              <a:cxn ang="T12">
                <a:pos x="T4" y="T5"/>
              </a:cxn>
              <a:cxn ang="T13">
                <a:pos x="T6" y="T7"/>
              </a:cxn>
              <a:cxn ang="T14">
                <a:pos x="T8" y="T9"/>
              </a:cxn>
            </a:cxnLst>
            <a:rect l="T15" t="T16" r="T17" b="T18"/>
            <a:pathLst>
              <a:path w="29" h="50">
                <a:moveTo>
                  <a:pt x="12" y="0"/>
                </a:moveTo>
                <a:lnTo>
                  <a:pt x="23" y="0"/>
                </a:lnTo>
                <a:lnTo>
                  <a:pt x="29" y="50"/>
                </a:lnTo>
                <a:lnTo>
                  <a:pt x="0" y="6"/>
                </a:lnTo>
                <a:lnTo>
                  <a:pt x="12" y="0"/>
                </a:lnTo>
                <a:close/>
              </a:path>
            </a:pathLst>
          </a:custGeom>
          <a:solidFill>
            <a:srgbClr val="170054"/>
          </a:solidFill>
          <a:ln w="9525">
            <a:solidFill>
              <a:srgbClr val="170054"/>
            </a:solidFill>
            <a:round/>
            <a:headEnd/>
            <a:tailEnd/>
          </a:ln>
        </p:spPr>
        <p:txBody>
          <a:bodyPr>
            <a:prstTxWarp prst="textNoShape">
              <a:avLst/>
            </a:prstTxWarp>
          </a:bodyPr>
          <a:lstStyle/>
          <a:p>
            <a:endParaRPr lang="en-US"/>
          </a:p>
        </p:txBody>
      </p:sp>
      <p:sp>
        <p:nvSpPr>
          <p:cNvPr id="38943" name="Freeform 28"/>
          <p:cNvSpPr>
            <a:spLocks/>
          </p:cNvSpPr>
          <p:nvPr/>
        </p:nvSpPr>
        <p:spPr bwMode="auto">
          <a:xfrm>
            <a:off x="6018213" y="2644775"/>
            <a:ext cx="369887" cy="139700"/>
          </a:xfrm>
          <a:custGeom>
            <a:avLst/>
            <a:gdLst>
              <a:gd name="T0" fmla="*/ 0 w 252"/>
              <a:gd name="T1" fmla="*/ 0 h 88"/>
              <a:gd name="T2" fmla="*/ 2147483647 w 252"/>
              <a:gd name="T3" fmla="*/ 2147483647 h 88"/>
              <a:gd name="T4" fmla="*/ 2147483647 w 252"/>
              <a:gd name="T5" fmla="*/ 2147483647 h 88"/>
              <a:gd name="T6" fmla="*/ 2147483647 w 252"/>
              <a:gd name="T7" fmla="*/ 2147483647 h 88"/>
              <a:gd name="T8" fmla="*/ 2147483647 w 252"/>
              <a:gd name="T9" fmla="*/ 2147483647 h 88"/>
              <a:gd name="T10" fmla="*/ 0 60000 65536"/>
              <a:gd name="T11" fmla="*/ 0 60000 65536"/>
              <a:gd name="T12" fmla="*/ 0 60000 65536"/>
              <a:gd name="T13" fmla="*/ 0 60000 65536"/>
              <a:gd name="T14" fmla="*/ 0 60000 65536"/>
              <a:gd name="T15" fmla="*/ 0 w 252"/>
              <a:gd name="T16" fmla="*/ 0 h 88"/>
              <a:gd name="T17" fmla="*/ 252 w 252"/>
              <a:gd name="T18" fmla="*/ 88 h 88"/>
            </a:gdLst>
            <a:ahLst/>
            <a:cxnLst>
              <a:cxn ang="T10">
                <a:pos x="T0" y="T1"/>
              </a:cxn>
              <a:cxn ang="T11">
                <a:pos x="T2" y="T3"/>
              </a:cxn>
              <a:cxn ang="T12">
                <a:pos x="T4" y="T5"/>
              </a:cxn>
              <a:cxn ang="T13">
                <a:pos x="T6" y="T7"/>
              </a:cxn>
              <a:cxn ang="T14">
                <a:pos x="T8" y="T9"/>
              </a:cxn>
            </a:cxnLst>
            <a:rect l="T15" t="T16" r="T17" b="T18"/>
            <a:pathLst>
              <a:path w="252" h="88">
                <a:moveTo>
                  <a:pt x="0" y="0"/>
                </a:moveTo>
                <a:lnTo>
                  <a:pt x="84" y="5"/>
                </a:lnTo>
                <a:lnTo>
                  <a:pt x="156" y="22"/>
                </a:lnTo>
                <a:lnTo>
                  <a:pt x="216" y="50"/>
                </a:lnTo>
                <a:lnTo>
                  <a:pt x="252" y="88"/>
                </a:lnTo>
              </a:path>
            </a:pathLst>
          </a:custGeom>
          <a:noFill/>
          <a:ln w="9525">
            <a:solidFill>
              <a:srgbClr val="170054"/>
            </a:solidFill>
            <a:round/>
            <a:headEnd/>
            <a:tailEnd/>
          </a:ln>
        </p:spPr>
        <p:txBody>
          <a:bodyPr>
            <a:prstTxWarp prst="textNoShape">
              <a:avLst/>
            </a:prstTxWarp>
          </a:bodyPr>
          <a:lstStyle/>
          <a:p>
            <a:endParaRPr lang="en-US"/>
          </a:p>
        </p:txBody>
      </p:sp>
      <p:sp>
        <p:nvSpPr>
          <p:cNvPr id="38944" name="Freeform 29"/>
          <p:cNvSpPr>
            <a:spLocks/>
          </p:cNvSpPr>
          <p:nvPr/>
        </p:nvSpPr>
        <p:spPr bwMode="auto">
          <a:xfrm>
            <a:off x="8089900" y="3355975"/>
            <a:ext cx="53975" cy="87313"/>
          </a:xfrm>
          <a:custGeom>
            <a:avLst/>
            <a:gdLst>
              <a:gd name="T0" fmla="*/ 2147483647 w 36"/>
              <a:gd name="T1" fmla="*/ 2147483647 h 55"/>
              <a:gd name="T2" fmla="*/ 2147483647 w 36"/>
              <a:gd name="T3" fmla="*/ 0 h 55"/>
              <a:gd name="T4" fmla="*/ 2147483647 w 36"/>
              <a:gd name="T5" fmla="*/ 2147483647 h 55"/>
              <a:gd name="T6" fmla="*/ 0 w 36"/>
              <a:gd name="T7" fmla="*/ 2147483647 h 55"/>
              <a:gd name="T8" fmla="*/ 2147483647 w 36"/>
              <a:gd name="T9" fmla="*/ 2147483647 h 55"/>
              <a:gd name="T10" fmla="*/ 0 60000 65536"/>
              <a:gd name="T11" fmla="*/ 0 60000 65536"/>
              <a:gd name="T12" fmla="*/ 0 60000 65536"/>
              <a:gd name="T13" fmla="*/ 0 60000 65536"/>
              <a:gd name="T14" fmla="*/ 0 60000 65536"/>
              <a:gd name="T15" fmla="*/ 0 w 36"/>
              <a:gd name="T16" fmla="*/ 0 h 55"/>
              <a:gd name="T17" fmla="*/ 36 w 36"/>
              <a:gd name="T18" fmla="*/ 55 h 55"/>
            </a:gdLst>
            <a:ahLst/>
            <a:cxnLst>
              <a:cxn ang="T10">
                <a:pos x="T0" y="T1"/>
              </a:cxn>
              <a:cxn ang="T11">
                <a:pos x="T2" y="T3"/>
              </a:cxn>
              <a:cxn ang="T12">
                <a:pos x="T4" y="T5"/>
              </a:cxn>
              <a:cxn ang="T13">
                <a:pos x="T6" y="T7"/>
              </a:cxn>
              <a:cxn ang="T14">
                <a:pos x="T8" y="T9"/>
              </a:cxn>
            </a:cxnLst>
            <a:rect l="T15" t="T16" r="T17" b="T18"/>
            <a:pathLst>
              <a:path w="36" h="55">
                <a:moveTo>
                  <a:pt x="18" y="5"/>
                </a:moveTo>
                <a:lnTo>
                  <a:pt x="30" y="0"/>
                </a:lnTo>
                <a:lnTo>
                  <a:pt x="36" y="55"/>
                </a:lnTo>
                <a:lnTo>
                  <a:pt x="0" y="11"/>
                </a:lnTo>
                <a:lnTo>
                  <a:pt x="18" y="5"/>
                </a:lnTo>
                <a:close/>
              </a:path>
            </a:pathLst>
          </a:custGeom>
          <a:solidFill>
            <a:srgbClr val="170054"/>
          </a:solidFill>
          <a:ln w="9525">
            <a:solidFill>
              <a:srgbClr val="170054"/>
            </a:solidFill>
            <a:round/>
            <a:headEnd/>
            <a:tailEnd/>
          </a:ln>
        </p:spPr>
        <p:txBody>
          <a:bodyPr>
            <a:prstTxWarp prst="textNoShape">
              <a:avLst/>
            </a:prstTxWarp>
          </a:bodyPr>
          <a:lstStyle/>
          <a:p>
            <a:endParaRPr lang="en-US"/>
          </a:p>
        </p:txBody>
      </p:sp>
      <p:sp>
        <p:nvSpPr>
          <p:cNvPr id="38945" name="Freeform 30"/>
          <p:cNvSpPr>
            <a:spLocks/>
          </p:cNvSpPr>
          <p:nvPr/>
        </p:nvSpPr>
        <p:spPr bwMode="auto">
          <a:xfrm>
            <a:off x="7747000" y="3224213"/>
            <a:ext cx="369888" cy="139700"/>
          </a:xfrm>
          <a:custGeom>
            <a:avLst/>
            <a:gdLst>
              <a:gd name="T0" fmla="*/ 0 w 252"/>
              <a:gd name="T1" fmla="*/ 0 h 88"/>
              <a:gd name="T2" fmla="*/ 2147483647 w 252"/>
              <a:gd name="T3" fmla="*/ 2147483647 h 88"/>
              <a:gd name="T4" fmla="*/ 2147483647 w 252"/>
              <a:gd name="T5" fmla="*/ 2147483647 h 88"/>
              <a:gd name="T6" fmla="*/ 2147483647 w 252"/>
              <a:gd name="T7" fmla="*/ 2147483647 h 88"/>
              <a:gd name="T8" fmla="*/ 2147483647 w 252"/>
              <a:gd name="T9" fmla="*/ 2147483647 h 88"/>
              <a:gd name="T10" fmla="*/ 0 60000 65536"/>
              <a:gd name="T11" fmla="*/ 0 60000 65536"/>
              <a:gd name="T12" fmla="*/ 0 60000 65536"/>
              <a:gd name="T13" fmla="*/ 0 60000 65536"/>
              <a:gd name="T14" fmla="*/ 0 60000 65536"/>
              <a:gd name="T15" fmla="*/ 0 w 252"/>
              <a:gd name="T16" fmla="*/ 0 h 88"/>
              <a:gd name="T17" fmla="*/ 252 w 252"/>
              <a:gd name="T18" fmla="*/ 88 h 88"/>
            </a:gdLst>
            <a:ahLst/>
            <a:cxnLst>
              <a:cxn ang="T10">
                <a:pos x="T0" y="T1"/>
              </a:cxn>
              <a:cxn ang="T11">
                <a:pos x="T2" y="T3"/>
              </a:cxn>
              <a:cxn ang="T12">
                <a:pos x="T4" y="T5"/>
              </a:cxn>
              <a:cxn ang="T13">
                <a:pos x="T6" y="T7"/>
              </a:cxn>
              <a:cxn ang="T14">
                <a:pos x="T8" y="T9"/>
              </a:cxn>
            </a:cxnLst>
            <a:rect l="T15" t="T16" r="T17" b="T18"/>
            <a:pathLst>
              <a:path w="252" h="88">
                <a:moveTo>
                  <a:pt x="0" y="0"/>
                </a:moveTo>
                <a:lnTo>
                  <a:pt x="84" y="5"/>
                </a:lnTo>
                <a:lnTo>
                  <a:pt x="156" y="22"/>
                </a:lnTo>
                <a:lnTo>
                  <a:pt x="216" y="49"/>
                </a:lnTo>
                <a:lnTo>
                  <a:pt x="252" y="88"/>
                </a:lnTo>
              </a:path>
            </a:pathLst>
          </a:custGeom>
          <a:noFill/>
          <a:ln w="9525">
            <a:solidFill>
              <a:srgbClr val="170054"/>
            </a:solidFill>
            <a:round/>
            <a:headEnd/>
            <a:tailEnd/>
          </a:ln>
        </p:spPr>
        <p:txBody>
          <a:bodyPr>
            <a:prstTxWarp prst="textNoShape">
              <a:avLst/>
            </a:prstTxWarp>
          </a:bodyPr>
          <a:lstStyle/>
          <a:p>
            <a:endParaRPr lang="en-US"/>
          </a:p>
        </p:txBody>
      </p:sp>
      <p:sp>
        <p:nvSpPr>
          <p:cNvPr id="38946" name="Freeform 31"/>
          <p:cNvSpPr>
            <a:spLocks/>
          </p:cNvSpPr>
          <p:nvPr/>
        </p:nvSpPr>
        <p:spPr bwMode="auto">
          <a:xfrm>
            <a:off x="4210050" y="3408363"/>
            <a:ext cx="26988" cy="42862"/>
          </a:xfrm>
          <a:custGeom>
            <a:avLst/>
            <a:gdLst>
              <a:gd name="T0" fmla="*/ 2147483647 w 18"/>
              <a:gd name="T1" fmla="*/ 0 h 27"/>
              <a:gd name="T2" fmla="*/ 0 w 18"/>
              <a:gd name="T3" fmla="*/ 2147483647 h 27"/>
              <a:gd name="T4" fmla="*/ 2147483647 w 18"/>
              <a:gd name="T5" fmla="*/ 2147483647 h 27"/>
              <a:gd name="T6" fmla="*/ 2147483647 w 18"/>
              <a:gd name="T7" fmla="*/ 2147483647 h 27"/>
              <a:gd name="T8" fmla="*/ 2147483647 w 18"/>
              <a:gd name="T9" fmla="*/ 0 h 27"/>
              <a:gd name="T10" fmla="*/ 0 60000 65536"/>
              <a:gd name="T11" fmla="*/ 0 60000 65536"/>
              <a:gd name="T12" fmla="*/ 0 60000 65536"/>
              <a:gd name="T13" fmla="*/ 0 60000 65536"/>
              <a:gd name="T14" fmla="*/ 0 60000 65536"/>
              <a:gd name="T15" fmla="*/ 0 w 18"/>
              <a:gd name="T16" fmla="*/ 0 h 27"/>
              <a:gd name="T17" fmla="*/ 18 w 18"/>
              <a:gd name="T18" fmla="*/ 27 h 27"/>
            </a:gdLst>
            <a:ahLst/>
            <a:cxnLst>
              <a:cxn ang="T10">
                <a:pos x="T0" y="T1"/>
              </a:cxn>
              <a:cxn ang="T11">
                <a:pos x="T2" y="T3"/>
              </a:cxn>
              <a:cxn ang="T12">
                <a:pos x="T4" y="T5"/>
              </a:cxn>
              <a:cxn ang="T13">
                <a:pos x="T6" y="T7"/>
              </a:cxn>
              <a:cxn ang="T14">
                <a:pos x="T8" y="T9"/>
              </a:cxn>
            </a:cxnLst>
            <a:rect l="T15" t="T16" r="T17" b="T18"/>
            <a:pathLst>
              <a:path w="18" h="27">
                <a:moveTo>
                  <a:pt x="12" y="0"/>
                </a:moveTo>
                <a:lnTo>
                  <a:pt x="0" y="5"/>
                </a:lnTo>
                <a:lnTo>
                  <a:pt x="6" y="27"/>
                </a:lnTo>
                <a:lnTo>
                  <a:pt x="18" y="22"/>
                </a:lnTo>
                <a:lnTo>
                  <a:pt x="12" y="0"/>
                </a:lnTo>
                <a:close/>
              </a:path>
            </a:pathLst>
          </a:custGeom>
          <a:solidFill>
            <a:srgbClr val="170054"/>
          </a:solidFill>
          <a:ln w="9525">
            <a:noFill/>
            <a:round/>
            <a:headEnd/>
            <a:tailEnd/>
          </a:ln>
        </p:spPr>
        <p:txBody>
          <a:bodyPr>
            <a:prstTxWarp prst="textNoShape">
              <a:avLst/>
            </a:prstTxWarp>
          </a:bodyPr>
          <a:lstStyle/>
          <a:p>
            <a:endParaRPr lang="en-US"/>
          </a:p>
        </p:txBody>
      </p:sp>
      <p:sp>
        <p:nvSpPr>
          <p:cNvPr id="38947" name="Freeform 32"/>
          <p:cNvSpPr>
            <a:spLocks/>
          </p:cNvSpPr>
          <p:nvPr/>
        </p:nvSpPr>
        <p:spPr bwMode="auto">
          <a:xfrm>
            <a:off x="7265988" y="2478088"/>
            <a:ext cx="25400" cy="34925"/>
          </a:xfrm>
          <a:custGeom>
            <a:avLst/>
            <a:gdLst>
              <a:gd name="T0" fmla="*/ 0 w 18"/>
              <a:gd name="T1" fmla="*/ 0 h 22"/>
              <a:gd name="T2" fmla="*/ 2147483647 w 18"/>
              <a:gd name="T3" fmla="*/ 0 h 22"/>
              <a:gd name="T4" fmla="*/ 2147483647 w 18"/>
              <a:gd name="T5" fmla="*/ 2147483647 h 22"/>
              <a:gd name="T6" fmla="*/ 2147483647 w 18"/>
              <a:gd name="T7" fmla="*/ 2147483647 h 22"/>
              <a:gd name="T8" fmla="*/ 0 w 18"/>
              <a:gd name="T9" fmla="*/ 0 h 22"/>
              <a:gd name="T10" fmla="*/ 0 60000 65536"/>
              <a:gd name="T11" fmla="*/ 0 60000 65536"/>
              <a:gd name="T12" fmla="*/ 0 60000 65536"/>
              <a:gd name="T13" fmla="*/ 0 60000 65536"/>
              <a:gd name="T14" fmla="*/ 0 60000 65536"/>
              <a:gd name="T15" fmla="*/ 0 w 18"/>
              <a:gd name="T16" fmla="*/ 0 h 22"/>
              <a:gd name="T17" fmla="*/ 18 w 18"/>
              <a:gd name="T18" fmla="*/ 22 h 22"/>
            </a:gdLst>
            <a:ahLst/>
            <a:cxnLst>
              <a:cxn ang="T10">
                <a:pos x="T0" y="T1"/>
              </a:cxn>
              <a:cxn ang="T11">
                <a:pos x="T2" y="T3"/>
              </a:cxn>
              <a:cxn ang="T12">
                <a:pos x="T4" y="T5"/>
              </a:cxn>
              <a:cxn ang="T13">
                <a:pos x="T6" y="T7"/>
              </a:cxn>
              <a:cxn ang="T14">
                <a:pos x="T8" y="T9"/>
              </a:cxn>
            </a:cxnLst>
            <a:rect l="T15" t="T16" r="T17" b="T18"/>
            <a:pathLst>
              <a:path w="18" h="22">
                <a:moveTo>
                  <a:pt x="0" y="0"/>
                </a:moveTo>
                <a:lnTo>
                  <a:pt x="12" y="0"/>
                </a:lnTo>
                <a:lnTo>
                  <a:pt x="18" y="22"/>
                </a:lnTo>
                <a:lnTo>
                  <a:pt x="6" y="22"/>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38948" name="Freeform 33"/>
          <p:cNvSpPr>
            <a:spLocks/>
          </p:cNvSpPr>
          <p:nvPr/>
        </p:nvSpPr>
        <p:spPr bwMode="auto">
          <a:xfrm>
            <a:off x="4227513" y="2478088"/>
            <a:ext cx="3046412" cy="965200"/>
          </a:xfrm>
          <a:custGeom>
            <a:avLst/>
            <a:gdLst>
              <a:gd name="T0" fmla="*/ 0 w 2079"/>
              <a:gd name="T1" fmla="*/ 2147483647 h 608"/>
              <a:gd name="T2" fmla="*/ 2147483647 w 2079"/>
              <a:gd name="T3" fmla="*/ 2147483647 h 608"/>
              <a:gd name="T4" fmla="*/ 2147483647 w 2079"/>
              <a:gd name="T5" fmla="*/ 2147483647 h 608"/>
              <a:gd name="T6" fmla="*/ 2147483647 w 2079"/>
              <a:gd name="T7" fmla="*/ 0 h 608"/>
              <a:gd name="T8" fmla="*/ 0 w 2079"/>
              <a:gd name="T9" fmla="*/ 2147483647 h 608"/>
              <a:gd name="T10" fmla="*/ 0 60000 65536"/>
              <a:gd name="T11" fmla="*/ 0 60000 65536"/>
              <a:gd name="T12" fmla="*/ 0 60000 65536"/>
              <a:gd name="T13" fmla="*/ 0 60000 65536"/>
              <a:gd name="T14" fmla="*/ 0 60000 65536"/>
              <a:gd name="T15" fmla="*/ 0 w 2079"/>
              <a:gd name="T16" fmla="*/ 0 h 608"/>
              <a:gd name="T17" fmla="*/ 2079 w 2079"/>
              <a:gd name="T18" fmla="*/ 608 h 608"/>
            </a:gdLst>
            <a:ahLst/>
            <a:cxnLst>
              <a:cxn ang="T10">
                <a:pos x="T0" y="T1"/>
              </a:cxn>
              <a:cxn ang="T11">
                <a:pos x="T2" y="T3"/>
              </a:cxn>
              <a:cxn ang="T12">
                <a:pos x="T4" y="T5"/>
              </a:cxn>
              <a:cxn ang="T13">
                <a:pos x="T6" y="T7"/>
              </a:cxn>
              <a:cxn ang="T14">
                <a:pos x="T8" y="T9"/>
              </a:cxn>
            </a:cxnLst>
            <a:rect l="T15" t="T16" r="T17" b="T18"/>
            <a:pathLst>
              <a:path w="2079" h="608">
                <a:moveTo>
                  <a:pt x="0" y="586"/>
                </a:moveTo>
                <a:lnTo>
                  <a:pt x="6" y="608"/>
                </a:lnTo>
                <a:lnTo>
                  <a:pt x="2079" y="22"/>
                </a:lnTo>
                <a:lnTo>
                  <a:pt x="2073" y="0"/>
                </a:lnTo>
                <a:lnTo>
                  <a:pt x="0" y="586"/>
                </a:lnTo>
                <a:close/>
              </a:path>
            </a:pathLst>
          </a:custGeom>
          <a:solidFill>
            <a:srgbClr val="170054"/>
          </a:solidFill>
          <a:ln w="9525">
            <a:noFill/>
            <a:round/>
            <a:headEnd/>
            <a:tailEnd/>
          </a:ln>
        </p:spPr>
        <p:txBody>
          <a:bodyPr>
            <a:prstTxWarp prst="textNoShape">
              <a:avLst/>
            </a:prstTxWarp>
          </a:bodyPr>
          <a:lstStyle/>
          <a:p>
            <a:endParaRPr lang="en-US"/>
          </a:p>
        </p:txBody>
      </p:sp>
      <p:sp>
        <p:nvSpPr>
          <p:cNvPr id="38949" name="Freeform 34"/>
          <p:cNvSpPr>
            <a:spLocks/>
          </p:cNvSpPr>
          <p:nvPr/>
        </p:nvSpPr>
        <p:spPr bwMode="auto">
          <a:xfrm>
            <a:off x="5105400" y="1819275"/>
            <a:ext cx="44450" cy="36513"/>
          </a:xfrm>
          <a:custGeom>
            <a:avLst/>
            <a:gdLst>
              <a:gd name="T0" fmla="*/ 2147483647 w 30"/>
              <a:gd name="T1" fmla="*/ 2147483647 h 23"/>
              <a:gd name="T2" fmla="*/ 2147483647 w 30"/>
              <a:gd name="T3" fmla="*/ 0 h 23"/>
              <a:gd name="T4" fmla="*/ 0 w 30"/>
              <a:gd name="T5" fmla="*/ 2147483647 h 23"/>
              <a:gd name="T6" fmla="*/ 2147483647 w 30"/>
              <a:gd name="T7" fmla="*/ 2147483647 h 23"/>
              <a:gd name="T8" fmla="*/ 2147483647 w 30"/>
              <a:gd name="T9" fmla="*/ 2147483647 h 23"/>
              <a:gd name="T10" fmla="*/ 0 60000 65536"/>
              <a:gd name="T11" fmla="*/ 0 60000 65536"/>
              <a:gd name="T12" fmla="*/ 0 60000 65536"/>
              <a:gd name="T13" fmla="*/ 0 60000 65536"/>
              <a:gd name="T14" fmla="*/ 0 60000 65536"/>
              <a:gd name="T15" fmla="*/ 0 w 30"/>
              <a:gd name="T16" fmla="*/ 0 h 23"/>
              <a:gd name="T17" fmla="*/ 30 w 30"/>
              <a:gd name="T18" fmla="*/ 23 h 23"/>
            </a:gdLst>
            <a:ahLst/>
            <a:cxnLst>
              <a:cxn ang="T10">
                <a:pos x="T0" y="T1"/>
              </a:cxn>
              <a:cxn ang="T11">
                <a:pos x="T2" y="T3"/>
              </a:cxn>
              <a:cxn ang="T12">
                <a:pos x="T4" y="T5"/>
              </a:cxn>
              <a:cxn ang="T13">
                <a:pos x="T6" y="T7"/>
              </a:cxn>
              <a:cxn ang="T14">
                <a:pos x="T8" y="T9"/>
              </a:cxn>
            </a:cxnLst>
            <a:rect l="T15" t="T16" r="T17" b="T18"/>
            <a:pathLst>
              <a:path w="30" h="23">
                <a:moveTo>
                  <a:pt x="30" y="12"/>
                </a:moveTo>
                <a:lnTo>
                  <a:pt x="24" y="0"/>
                </a:lnTo>
                <a:lnTo>
                  <a:pt x="0" y="17"/>
                </a:lnTo>
                <a:lnTo>
                  <a:pt x="6" y="23"/>
                </a:lnTo>
                <a:lnTo>
                  <a:pt x="30" y="12"/>
                </a:lnTo>
                <a:close/>
              </a:path>
            </a:pathLst>
          </a:custGeom>
          <a:solidFill>
            <a:srgbClr val="170054"/>
          </a:solidFill>
          <a:ln w="9525">
            <a:noFill/>
            <a:round/>
            <a:headEnd/>
            <a:tailEnd/>
          </a:ln>
        </p:spPr>
        <p:txBody>
          <a:bodyPr>
            <a:prstTxWarp prst="textNoShape">
              <a:avLst/>
            </a:prstTxWarp>
          </a:bodyPr>
          <a:lstStyle/>
          <a:p>
            <a:endParaRPr lang="en-US"/>
          </a:p>
        </p:txBody>
      </p:sp>
      <p:sp>
        <p:nvSpPr>
          <p:cNvPr id="38950" name="Freeform 35"/>
          <p:cNvSpPr>
            <a:spLocks/>
          </p:cNvSpPr>
          <p:nvPr/>
        </p:nvSpPr>
        <p:spPr bwMode="auto">
          <a:xfrm>
            <a:off x="6421438" y="3960813"/>
            <a:ext cx="44450" cy="34925"/>
          </a:xfrm>
          <a:custGeom>
            <a:avLst/>
            <a:gdLst>
              <a:gd name="T0" fmla="*/ 2147483647 w 30"/>
              <a:gd name="T1" fmla="*/ 0 h 22"/>
              <a:gd name="T2" fmla="*/ 2147483647 w 30"/>
              <a:gd name="T3" fmla="*/ 2147483647 h 22"/>
              <a:gd name="T4" fmla="*/ 2147483647 w 30"/>
              <a:gd name="T5" fmla="*/ 2147483647 h 22"/>
              <a:gd name="T6" fmla="*/ 0 w 30"/>
              <a:gd name="T7" fmla="*/ 2147483647 h 22"/>
              <a:gd name="T8" fmla="*/ 2147483647 w 30"/>
              <a:gd name="T9" fmla="*/ 0 h 22"/>
              <a:gd name="T10" fmla="*/ 0 60000 65536"/>
              <a:gd name="T11" fmla="*/ 0 60000 65536"/>
              <a:gd name="T12" fmla="*/ 0 60000 65536"/>
              <a:gd name="T13" fmla="*/ 0 60000 65536"/>
              <a:gd name="T14" fmla="*/ 0 60000 65536"/>
              <a:gd name="T15" fmla="*/ 0 w 30"/>
              <a:gd name="T16" fmla="*/ 0 h 22"/>
              <a:gd name="T17" fmla="*/ 30 w 30"/>
              <a:gd name="T18" fmla="*/ 22 h 22"/>
            </a:gdLst>
            <a:ahLst/>
            <a:cxnLst>
              <a:cxn ang="T10">
                <a:pos x="T0" y="T1"/>
              </a:cxn>
              <a:cxn ang="T11">
                <a:pos x="T2" y="T3"/>
              </a:cxn>
              <a:cxn ang="T12">
                <a:pos x="T4" y="T5"/>
              </a:cxn>
              <a:cxn ang="T13">
                <a:pos x="T6" y="T7"/>
              </a:cxn>
              <a:cxn ang="T14">
                <a:pos x="T8" y="T9"/>
              </a:cxn>
            </a:cxnLst>
            <a:rect l="T15" t="T16" r="T17" b="T18"/>
            <a:pathLst>
              <a:path w="30" h="22">
                <a:moveTo>
                  <a:pt x="24" y="0"/>
                </a:moveTo>
                <a:lnTo>
                  <a:pt x="30" y="11"/>
                </a:lnTo>
                <a:lnTo>
                  <a:pt x="12" y="22"/>
                </a:lnTo>
                <a:lnTo>
                  <a:pt x="0" y="11"/>
                </a:lnTo>
                <a:lnTo>
                  <a:pt x="24" y="0"/>
                </a:lnTo>
                <a:close/>
              </a:path>
            </a:pathLst>
          </a:custGeom>
          <a:solidFill>
            <a:srgbClr val="170054"/>
          </a:solidFill>
          <a:ln w="9525">
            <a:noFill/>
            <a:round/>
            <a:headEnd/>
            <a:tailEnd/>
          </a:ln>
        </p:spPr>
        <p:txBody>
          <a:bodyPr>
            <a:prstTxWarp prst="textNoShape">
              <a:avLst/>
            </a:prstTxWarp>
          </a:bodyPr>
          <a:lstStyle/>
          <a:p>
            <a:endParaRPr lang="en-US"/>
          </a:p>
        </p:txBody>
      </p:sp>
      <p:sp>
        <p:nvSpPr>
          <p:cNvPr id="38951" name="Freeform 36"/>
          <p:cNvSpPr>
            <a:spLocks/>
          </p:cNvSpPr>
          <p:nvPr/>
        </p:nvSpPr>
        <p:spPr bwMode="auto">
          <a:xfrm>
            <a:off x="5114925" y="1838325"/>
            <a:ext cx="1341438" cy="2139950"/>
          </a:xfrm>
          <a:custGeom>
            <a:avLst/>
            <a:gdLst>
              <a:gd name="T0" fmla="*/ 2147483647 w 916"/>
              <a:gd name="T1" fmla="*/ 0 h 1348"/>
              <a:gd name="T2" fmla="*/ 0 w 916"/>
              <a:gd name="T3" fmla="*/ 2147483647 h 1348"/>
              <a:gd name="T4" fmla="*/ 2147483647 w 916"/>
              <a:gd name="T5" fmla="*/ 2147483647 h 1348"/>
              <a:gd name="T6" fmla="*/ 2147483647 w 916"/>
              <a:gd name="T7" fmla="*/ 2147483647 h 1348"/>
              <a:gd name="T8" fmla="*/ 2147483647 w 916"/>
              <a:gd name="T9" fmla="*/ 0 h 1348"/>
              <a:gd name="T10" fmla="*/ 0 60000 65536"/>
              <a:gd name="T11" fmla="*/ 0 60000 65536"/>
              <a:gd name="T12" fmla="*/ 0 60000 65536"/>
              <a:gd name="T13" fmla="*/ 0 60000 65536"/>
              <a:gd name="T14" fmla="*/ 0 60000 65536"/>
              <a:gd name="T15" fmla="*/ 0 w 916"/>
              <a:gd name="T16" fmla="*/ 0 h 1348"/>
              <a:gd name="T17" fmla="*/ 916 w 916"/>
              <a:gd name="T18" fmla="*/ 1348 h 1348"/>
            </a:gdLst>
            <a:ahLst/>
            <a:cxnLst>
              <a:cxn ang="T10">
                <a:pos x="T0" y="T1"/>
              </a:cxn>
              <a:cxn ang="T11">
                <a:pos x="T2" y="T3"/>
              </a:cxn>
              <a:cxn ang="T12">
                <a:pos x="T4" y="T5"/>
              </a:cxn>
              <a:cxn ang="T13">
                <a:pos x="T6" y="T7"/>
              </a:cxn>
              <a:cxn ang="T14">
                <a:pos x="T8" y="T9"/>
              </a:cxn>
            </a:cxnLst>
            <a:rect l="T15" t="T16" r="T17" b="T18"/>
            <a:pathLst>
              <a:path w="916" h="1348">
                <a:moveTo>
                  <a:pt x="24" y="0"/>
                </a:moveTo>
                <a:lnTo>
                  <a:pt x="0" y="11"/>
                </a:lnTo>
                <a:lnTo>
                  <a:pt x="892" y="1348"/>
                </a:lnTo>
                <a:lnTo>
                  <a:pt x="916" y="1337"/>
                </a:lnTo>
                <a:lnTo>
                  <a:pt x="24" y="0"/>
                </a:lnTo>
                <a:close/>
              </a:path>
            </a:pathLst>
          </a:custGeom>
          <a:solidFill>
            <a:srgbClr val="170054"/>
          </a:solidFill>
          <a:ln w="9525">
            <a:noFill/>
            <a:round/>
            <a:headEnd/>
            <a:tailEnd/>
          </a:ln>
        </p:spPr>
        <p:txBody>
          <a:bodyPr>
            <a:prstTxWarp prst="textNoShape">
              <a:avLst/>
            </a:prstTxWarp>
          </a:bodyPr>
          <a:lstStyle/>
          <a:p>
            <a:endParaRPr lang="en-US"/>
          </a:p>
        </p:txBody>
      </p:sp>
      <p:sp>
        <p:nvSpPr>
          <p:cNvPr id="38952" name="Rectangle 37"/>
          <p:cNvSpPr>
            <a:spLocks noChangeArrowheads="1"/>
          </p:cNvSpPr>
          <p:nvPr/>
        </p:nvSpPr>
        <p:spPr bwMode="auto">
          <a:xfrm>
            <a:off x="5283200" y="2690813"/>
            <a:ext cx="554038"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170054"/>
                </a:solidFill>
              </a:rPr>
              <a:t>Design</a:t>
            </a:r>
            <a:endParaRPr lang="en-US"/>
          </a:p>
        </p:txBody>
      </p:sp>
      <p:sp>
        <p:nvSpPr>
          <p:cNvPr id="38953" name="Rectangle 38"/>
          <p:cNvSpPr>
            <a:spLocks noChangeArrowheads="1"/>
          </p:cNvSpPr>
          <p:nvPr/>
        </p:nvSpPr>
        <p:spPr bwMode="auto">
          <a:xfrm>
            <a:off x="5849938" y="2971800"/>
            <a:ext cx="1216025"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170054"/>
                </a:solidFill>
              </a:rPr>
              <a:t>Implementation</a:t>
            </a:r>
            <a:endParaRPr lang="en-US"/>
          </a:p>
        </p:txBody>
      </p:sp>
      <p:sp>
        <p:nvSpPr>
          <p:cNvPr id="38954" name="Rectangle 39"/>
          <p:cNvSpPr>
            <a:spLocks noChangeArrowheads="1"/>
          </p:cNvSpPr>
          <p:nvPr/>
        </p:nvSpPr>
        <p:spPr bwMode="auto">
          <a:xfrm>
            <a:off x="7002463" y="3287713"/>
            <a:ext cx="582612"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170054"/>
                </a:solidFill>
              </a:rPr>
              <a:t>Testing</a:t>
            </a:r>
            <a:endParaRPr lang="en-US"/>
          </a:p>
        </p:txBody>
      </p:sp>
      <p:sp>
        <p:nvSpPr>
          <p:cNvPr id="38955" name="Rectangle 40"/>
          <p:cNvSpPr>
            <a:spLocks noChangeArrowheads="1"/>
          </p:cNvSpPr>
          <p:nvPr/>
        </p:nvSpPr>
        <p:spPr bwMode="auto">
          <a:xfrm>
            <a:off x="7673975" y="3559175"/>
            <a:ext cx="1017588"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170054"/>
                </a:solidFill>
              </a:rPr>
              <a:t>Maintenance</a:t>
            </a:r>
            <a:endParaRPr lang="en-US"/>
          </a:p>
        </p:txBody>
      </p:sp>
      <p:sp>
        <p:nvSpPr>
          <p:cNvPr id="38956" name="Rectangle 41"/>
          <p:cNvSpPr>
            <a:spLocks noChangeArrowheads="1"/>
          </p:cNvSpPr>
          <p:nvPr/>
        </p:nvSpPr>
        <p:spPr bwMode="auto">
          <a:xfrm>
            <a:off x="4356100" y="2411413"/>
            <a:ext cx="661988"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170054"/>
                </a:solidFill>
              </a:rPr>
              <a:t>Analysis</a:t>
            </a:r>
            <a:endParaRPr lang="en-US"/>
          </a:p>
        </p:txBody>
      </p:sp>
      <p:sp>
        <p:nvSpPr>
          <p:cNvPr id="38957" name="Rectangle 42"/>
          <p:cNvSpPr>
            <a:spLocks noChangeArrowheads="1"/>
          </p:cNvSpPr>
          <p:nvPr/>
        </p:nvSpPr>
        <p:spPr bwMode="auto">
          <a:xfrm>
            <a:off x="3289300" y="2041525"/>
            <a:ext cx="1106488"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170054"/>
                </a:solidFill>
              </a:rPr>
              <a:t>Requirements</a:t>
            </a:r>
            <a:endParaRPr lang="en-US"/>
          </a:p>
        </p:txBody>
      </p:sp>
      <p:sp>
        <p:nvSpPr>
          <p:cNvPr id="38958" name="Rectangle 43"/>
          <p:cNvSpPr>
            <a:spLocks noChangeArrowheads="1"/>
          </p:cNvSpPr>
          <p:nvPr/>
        </p:nvSpPr>
        <p:spPr bwMode="auto">
          <a:xfrm>
            <a:off x="3430588" y="2190750"/>
            <a:ext cx="781050"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170054"/>
                </a:solidFill>
              </a:rPr>
              <a:t>Collection</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40963"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40964" name="Slide Number Placeholder 5"/>
          <p:cNvSpPr>
            <a:spLocks noGrp="1"/>
          </p:cNvSpPr>
          <p:nvPr>
            <p:ph type="sldNum" sz="quarter" idx="12"/>
          </p:nvPr>
        </p:nvSpPr>
        <p:spPr>
          <a:noFill/>
        </p:spPr>
        <p:txBody>
          <a:bodyPr/>
          <a:lstStyle/>
          <a:p>
            <a:r>
              <a:rPr lang="de-CH" smtClean="0">
                <a:latin typeface="Helvetica" charset="0"/>
              </a:rPr>
              <a:t>ESE 1.</a:t>
            </a:r>
            <a:fld id="{9E21F0F5-FE6A-9A45-A501-755742193A54}" type="slidenum">
              <a:rPr lang="de-CH" smtClean="0">
                <a:latin typeface="Helvetica" charset="0"/>
              </a:rPr>
              <a:pPr/>
              <a:t>16</a:t>
            </a:fld>
            <a:endParaRPr lang="de-CH" sz="1400" smtClean="0">
              <a:solidFill>
                <a:srgbClr val="7E7E7E"/>
              </a:solidFill>
              <a:latin typeface="Times" charset="0"/>
            </a:endParaRPr>
          </a:p>
        </p:txBody>
      </p:sp>
      <p:sp>
        <p:nvSpPr>
          <p:cNvPr id="40965" name="Rectangle 2"/>
          <p:cNvSpPr>
            <a:spLocks noGrp="1" noChangeArrowheads="1"/>
          </p:cNvSpPr>
          <p:nvPr>
            <p:ph type="title"/>
          </p:nvPr>
        </p:nvSpPr>
        <p:spPr/>
        <p:txBody>
          <a:bodyPr/>
          <a:lstStyle/>
          <a:p>
            <a:pPr eaLnBrk="1" hangingPunct="1"/>
            <a:r>
              <a:rPr lang="en-US"/>
              <a:t>Problems with the Waterfall Lifecycle</a:t>
            </a:r>
          </a:p>
        </p:txBody>
      </p:sp>
      <p:sp>
        <p:nvSpPr>
          <p:cNvPr id="40966" name="Rectangle 3"/>
          <p:cNvSpPr>
            <a:spLocks noGrp="1" noChangeArrowheads="1"/>
          </p:cNvSpPr>
          <p:nvPr>
            <p:ph type="body" idx="1"/>
          </p:nvPr>
        </p:nvSpPr>
        <p:spPr/>
        <p:txBody>
          <a:bodyPr/>
          <a:lstStyle/>
          <a:p>
            <a:pPr marL="533400" indent="-533400" eaLnBrk="1" hangingPunct="1">
              <a:buFont typeface="Times" charset="0"/>
              <a:buAutoNum type="arabicPeriod"/>
            </a:pPr>
            <a:r>
              <a:rPr lang="en-US" sz="2000"/>
              <a:t>“Real projects rarely follow the sequential flow that the model proposes. </a:t>
            </a:r>
            <a:r>
              <a:rPr lang="en-US" sz="2000" i="1">
                <a:solidFill>
                  <a:srgbClr val="7F0101"/>
                </a:solidFill>
              </a:rPr>
              <a:t>Iteration</a:t>
            </a:r>
            <a:r>
              <a:rPr lang="en-US" sz="2000"/>
              <a:t> always occurs and creates problems in the application of the paradigm”</a:t>
            </a:r>
          </a:p>
          <a:p>
            <a:pPr marL="533400" indent="-533400" eaLnBrk="1" hangingPunct="1">
              <a:buFont typeface="Times" charset="0"/>
              <a:buAutoNum type="arabicPeriod"/>
            </a:pPr>
            <a:endParaRPr lang="en-US" sz="2000"/>
          </a:p>
          <a:p>
            <a:pPr marL="533400" indent="-533400" eaLnBrk="1" hangingPunct="1">
              <a:buFont typeface="Times" charset="0"/>
              <a:buAutoNum type="arabicPeriod"/>
            </a:pPr>
            <a:r>
              <a:rPr lang="en-US" sz="2000"/>
              <a:t>“It is often </a:t>
            </a:r>
            <a:r>
              <a:rPr lang="en-US" sz="2000" i="1">
                <a:solidFill>
                  <a:srgbClr val="7F0101"/>
                </a:solidFill>
              </a:rPr>
              <a:t>difficult</a:t>
            </a:r>
            <a:r>
              <a:rPr lang="en-US" sz="2000"/>
              <a:t> for the customer </a:t>
            </a:r>
            <a:r>
              <a:rPr lang="en-US" sz="2000" i="1">
                <a:solidFill>
                  <a:srgbClr val="7F0101"/>
                </a:solidFill>
              </a:rPr>
              <a:t>to state all requirements</a:t>
            </a:r>
            <a:r>
              <a:rPr lang="en-US" sz="2000"/>
              <a:t> explicitly. The classic life cycle requires this and has difficulty accommodating the natural uncertainty that exists at the beginning of many projects.”</a:t>
            </a:r>
          </a:p>
          <a:p>
            <a:pPr marL="533400" indent="-533400" eaLnBrk="1" hangingPunct="1">
              <a:buFont typeface="Times" charset="0"/>
              <a:buAutoNum type="arabicPeriod"/>
            </a:pPr>
            <a:endParaRPr lang="en-US" sz="2000"/>
          </a:p>
          <a:p>
            <a:pPr marL="533400" indent="-533400" eaLnBrk="1" hangingPunct="1">
              <a:buFont typeface="Times" charset="0"/>
              <a:buAutoNum type="arabicPeriod"/>
            </a:pPr>
            <a:r>
              <a:rPr lang="en-US" sz="2000"/>
              <a:t>“The customer must have patience. A </a:t>
            </a:r>
            <a:r>
              <a:rPr lang="en-US" sz="2000" i="1">
                <a:solidFill>
                  <a:srgbClr val="7F0101"/>
                </a:solidFill>
              </a:rPr>
              <a:t>working version</a:t>
            </a:r>
            <a:r>
              <a:rPr lang="en-US" sz="2000"/>
              <a:t> of the program(s) will not be available until </a:t>
            </a:r>
            <a:r>
              <a:rPr lang="en-US" sz="2000" i="1">
                <a:solidFill>
                  <a:srgbClr val="7F0101"/>
                </a:solidFill>
              </a:rPr>
              <a:t>late in the project</a:t>
            </a:r>
            <a:r>
              <a:rPr lang="en-US" sz="2000"/>
              <a:t> timespan. A major blunder, if undetected until the working program is reviewed, can be disastrous.”</a:t>
            </a:r>
          </a:p>
          <a:p>
            <a:pPr marL="533400" indent="-533400" algn="r" eaLnBrk="1" hangingPunct="1">
              <a:buFont typeface="Times" charset="0"/>
              <a:buNone/>
            </a:pPr>
            <a:r>
              <a:rPr lang="en-US" sz="2000" i="1"/>
              <a:t>— Pressman, SE, p. 26</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43011" name="Footer Placeholder 3"/>
          <p:cNvSpPr>
            <a:spLocks noGrp="1"/>
          </p:cNvSpPr>
          <p:nvPr>
            <p:ph type="ftr" sz="quarter" idx="11"/>
          </p:nvPr>
        </p:nvSpPr>
        <p:spPr>
          <a:noFill/>
        </p:spPr>
        <p:txBody>
          <a:bodyPr/>
          <a:lstStyle/>
          <a:p>
            <a:r>
              <a:rPr lang="de-CH" smtClean="0">
                <a:latin typeface="Helvetica" charset="0"/>
              </a:rPr>
              <a:t>ESE — Introduction</a:t>
            </a:r>
          </a:p>
        </p:txBody>
      </p:sp>
      <p:sp>
        <p:nvSpPr>
          <p:cNvPr id="43012" name="Slide Number Placeholder 4"/>
          <p:cNvSpPr>
            <a:spLocks noGrp="1"/>
          </p:cNvSpPr>
          <p:nvPr>
            <p:ph type="sldNum" sz="quarter" idx="12"/>
          </p:nvPr>
        </p:nvSpPr>
        <p:spPr>
          <a:noFill/>
        </p:spPr>
        <p:txBody>
          <a:bodyPr/>
          <a:lstStyle/>
          <a:p>
            <a:r>
              <a:rPr lang="de-CH" smtClean="0">
                <a:latin typeface="Helvetica" charset="0"/>
              </a:rPr>
              <a:t>ESE 1.</a:t>
            </a:r>
            <a:fld id="{3A25AC1B-80DA-DA48-B711-FB5D70FBEB5B}" type="slidenum">
              <a:rPr lang="de-CH" smtClean="0">
                <a:latin typeface="Helvetica" charset="0"/>
              </a:rPr>
              <a:pPr/>
              <a:t>17</a:t>
            </a:fld>
            <a:endParaRPr lang="de-CH" sz="1400" smtClean="0">
              <a:solidFill>
                <a:srgbClr val="7E7E7E"/>
              </a:solidFill>
              <a:latin typeface="Times" charset="0"/>
            </a:endParaRPr>
          </a:p>
        </p:txBody>
      </p:sp>
      <p:sp>
        <p:nvSpPr>
          <p:cNvPr id="43013" name="Freeform 2"/>
          <p:cNvSpPr>
            <a:spLocks/>
          </p:cNvSpPr>
          <p:nvPr/>
        </p:nvSpPr>
        <p:spPr bwMode="auto">
          <a:xfrm>
            <a:off x="3902075" y="3667125"/>
            <a:ext cx="1270000" cy="488950"/>
          </a:xfrm>
          <a:custGeom>
            <a:avLst/>
            <a:gdLst>
              <a:gd name="T0" fmla="*/ 0 w 867"/>
              <a:gd name="T1" fmla="*/ 2147483647 h 308"/>
              <a:gd name="T2" fmla="*/ 2147483647 w 867"/>
              <a:gd name="T3" fmla="*/ 2147483647 h 308"/>
              <a:gd name="T4" fmla="*/ 2147483647 w 867"/>
              <a:gd name="T5" fmla="*/ 2147483647 h 308"/>
              <a:gd name="T6" fmla="*/ 2147483647 w 867"/>
              <a:gd name="T7" fmla="*/ 2147483647 h 308"/>
              <a:gd name="T8" fmla="*/ 2147483647 w 867"/>
              <a:gd name="T9" fmla="*/ 0 h 308"/>
              <a:gd name="T10" fmla="*/ 2147483647 w 867"/>
              <a:gd name="T11" fmla="*/ 0 h 308"/>
              <a:gd name="T12" fmla="*/ 2147483647 w 867"/>
              <a:gd name="T13" fmla="*/ 0 h 308"/>
              <a:gd name="T14" fmla="*/ 2147483647 w 867"/>
              <a:gd name="T15" fmla="*/ 2147483647 h 308"/>
              <a:gd name="T16" fmla="*/ 2147483647 w 867"/>
              <a:gd name="T17" fmla="*/ 2147483647 h 308"/>
              <a:gd name="T18" fmla="*/ 2147483647 w 867"/>
              <a:gd name="T19" fmla="*/ 2147483647 h 308"/>
              <a:gd name="T20" fmla="*/ 2147483647 w 867"/>
              <a:gd name="T21" fmla="*/ 2147483647 h 308"/>
              <a:gd name="T22" fmla="*/ 2147483647 w 867"/>
              <a:gd name="T23" fmla="*/ 2147483647 h 308"/>
              <a:gd name="T24" fmla="*/ 2147483647 w 867"/>
              <a:gd name="T25" fmla="*/ 2147483647 h 308"/>
              <a:gd name="T26" fmla="*/ 2147483647 w 867"/>
              <a:gd name="T27" fmla="*/ 2147483647 h 308"/>
              <a:gd name="T28" fmla="*/ 2147483647 w 867"/>
              <a:gd name="T29" fmla="*/ 2147483647 h 308"/>
              <a:gd name="T30" fmla="*/ 2147483647 w 867"/>
              <a:gd name="T31" fmla="*/ 2147483647 h 308"/>
              <a:gd name="T32" fmla="*/ 2147483647 w 867"/>
              <a:gd name="T33" fmla="*/ 2147483647 h 308"/>
              <a:gd name="T34" fmla="*/ 2147483647 w 867"/>
              <a:gd name="T35" fmla="*/ 2147483647 h 308"/>
              <a:gd name="T36" fmla="*/ 2147483647 w 867"/>
              <a:gd name="T37" fmla="*/ 2147483647 h 308"/>
              <a:gd name="T38" fmla="*/ 2147483647 w 867"/>
              <a:gd name="T39" fmla="*/ 2147483647 h 308"/>
              <a:gd name="T40" fmla="*/ 0 w 867"/>
              <a:gd name="T41" fmla="*/ 2147483647 h 308"/>
              <a:gd name="T42" fmla="*/ 0 w 867"/>
              <a:gd name="T43" fmla="*/ 2147483647 h 30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7"/>
              <a:gd name="T67" fmla="*/ 0 h 308"/>
              <a:gd name="T68" fmla="*/ 867 w 867"/>
              <a:gd name="T69" fmla="*/ 308 h 30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7" h="308">
                <a:moveTo>
                  <a:pt x="0" y="154"/>
                </a:moveTo>
                <a:lnTo>
                  <a:pt x="7" y="65"/>
                </a:lnTo>
                <a:lnTo>
                  <a:pt x="21" y="39"/>
                </a:lnTo>
                <a:lnTo>
                  <a:pt x="55" y="20"/>
                </a:lnTo>
                <a:lnTo>
                  <a:pt x="180" y="0"/>
                </a:lnTo>
                <a:lnTo>
                  <a:pt x="430" y="0"/>
                </a:lnTo>
                <a:lnTo>
                  <a:pt x="679" y="0"/>
                </a:lnTo>
                <a:lnTo>
                  <a:pt x="811" y="20"/>
                </a:lnTo>
                <a:lnTo>
                  <a:pt x="839" y="39"/>
                </a:lnTo>
                <a:lnTo>
                  <a:pt x="860" y="65"/>
                </a:lnTo>
                <a:lnTo>
                  <a:pt x="867" y="154"/>
                </a:lnTo>
                <a:lnTo>
                  <a:pt x="860" y="244"/>
                </a:lnTo>
                <a:lnTo>
                  <a:pt x="839" y="269"/>
                </a:lnTo>
                <a:lnTo>
                  <a:pt x="811" y="289"/>
                </a:lnTo>
                <a:lnTo>
                  <a:pt x="679" y="301"/>
                </a:lnTo>
                <a:lnTo>
                  <a:pt x="430" y="308"/>
                </a:lnTo>
                <a:lnTo>
                  <a:pt x="180" y="301"/>
                </a:lnTo>
                <a:lnTo>
                  <a:pt x="55" y="289"/>
                </a:lnTo>
                <a:lnTo>
                  <a:pt x="21" y="269"/>
                </a:lnTo>
                <a:lnTo>
                  <a:pt x="7" y="244"/>
                </a:lnTo>
                <a:lnTo>
                  <a:pt x="0" y="154"/>
                </a:lnTo>
                <a:close/>
              </a:path>
            </a:pathLst>
          </a:custGeom>
          <a:solidFill>
            <a:srgbClr val="FFFFFF"/>
          </a:solidFill>
          <a:ln w="11113">
            <a:solidFill>
              <a:srgbClr val="170054"/>
            </a:solidFill>
            <a:round/>
            <a:headEnd/>
            <a:tailEnd/>
          </a:ln>
        </p:spPr>
        <p:txBody>
          <a:bodyPr>
            <a:prstTxWarp prst="textNoShape">
              <a:avLst/>
            </a:prstTxWarp>
          </a:bodyPr>
          <a:lstStyle/>
          <a:p>
            <a:endParaRPr lang="en-US"/>
          </a:p>
        </p:txBody>
      </p:sp>
      <p:sp>
        <p:nvSpPr>
          <p:cNvPr id="43014" name="Rectangle 3"/>
          <p:cNvSpPr>
            <a:spLocks noGrp="1" noChangeArrowheads="1"/>
          </p:cNvSpPr>
          <p:nvPr>
            <p:ph type="title"/>
          </p:nvPr>
        </p:nvSpPr>
        <p:spPr/>
        <p:txBody>
          <a:bodyPr/>
          <a:lstStyle/>
          <a:p>
            <a:pPr eaLnBrk="1" hangingPunct="1"/>
            <a:r>
              <a:rPr lang="en-US"/>
              <a:t>Iterative Development</a:t>
            </a:r>
          </a:p>
        </p:txBody>
      </p:sp>
      <p:sp>
        <p:nvSpPr>
          <p:cNvPr id="43015" name="Rectangle 4"/>
          <p:cNvSpPr>
            <a:spLocks noChangeArrowheads="1"/>
          </p:cNvSpPr>
          <p:nvPr/>
        </p:nvSpPr>
        <p:spPr bwMode="auto">
          <a:xfrm>
            <a:off x="914400" y="1752600"/>
            <a:ext cx="7132638" cy="822325"/>
          </a:xfrm>
          <a:prstGeom prst="rect">
            <a:avLst/>
          </a:prstGeom>
          <a:noFill/>
          <a:ln w="9525">
            <a:noFill/>
            <a:miter lim="800000"/>
            <a:headEnd/>
            <a:tailEnd/>
          </a:ln>
        </p:spPr>
        <p:txBody>
          <a:bodyPr>
            <a:prstTxWarp prst="textNoShape">
              <a:avLst/>
            </a:prstTxWarp>
            <a:spAutoFit/>
          </a:bodyPr>
          <a:lstStyle/>
          <a:p>
            <a:r>
              <a:rPr lang="en-US">
                <a:solidFill>
                  <a:srgbClr val="00027F"/>
                </a:solidFill>
              </a:rPr>
              <a:t>In practice, development is always iterative, and </a:t>
            </a:r>
            <a:r>
              <a:rPr lang="en-US" i="1">
                <a:solidFill>
                  <a:srgbClr val="7F0101"/>
                </a:solidFill>
              </a:rPr>
              <a:t>all</a:t>
            </a:r>
            <a:r>
              <a:rPr lang="en-US">
                <a:solidFill>
                  <a:srgbClr val="00027F"/>
                </a:solidFill>
              </a:rPr>
              <a:t> activities progress in parallel.</a:t>
            </a:r>
          </a:p>
        </p:txBody>
      </p:sp>
      <p:sp>
        <p:nvSpPr>
          <p:cNvPr id="43016" name="Freeform 5"/>
          <p:cNvSpPr>
            <a:spLocks/>
          </p:cNvSpPr>
          <p:nvPr/>
        </p:nvSpPr>
        <p:spPr bwMode="auto">
          <a:xfrm>
            <a:off x="2011363" y="3108325"/>
            <a:ext cx="1271587" cy="488950"/>
          </a:xfrm>
          <a:custGeom>
            <a:avLst/>
            <a:gdLst>
              <a:gd name="T0" fmla="*/ 0 w 867"/>
              <a:gd name="T1" fmla="*/ 2147483647 h 308"/>
              <a:gd name="T2" fmla="*/ 2147483647 w 867"/>
              <a:gd name="T3" fmla="*/ 2147483647 h 308"/>
              <a:gd name="T4" fmla="*/ 2147483647 w 867"/>
              <a:gd name="T5" fmla="*/ 2147483647 h 308"/>
              <a:gd name="T6" fmla="*/ 2147483647 w 867"/>
              <a:gd name="T7" fmla="*/ 2147483647 h 308"/>
              <a:gd name="T8" fmla="*/ 2147483647 w 867"/>
              <a:gd name="T9" fmla="*/ 2147483647 h 308"/>
              <a:gd name="T10" fmla="*/ 2147483647 w 867"/>
              <a:gd name="T11" fmla="*/ 0 h 308"/>
              <a:gd name="T12" fmla="*/ 2147483647 w 867"/>
              <a:gd name="T13" fmla="*/ 2147483647 h 308"/>
              <a:gd name="T14" fmla="*/ 2147483647 w 867"/>
              <a:gd name="T15" fmla="*/ 2147483647 h 308"/>
              <a:gd name="T16" fmla="*/ 2147483647 w 867"/>
              <a:gd name="T17" fmla="*/ 2147483647 h 308"/>
              <a:gd name="T18" fmla="*/ 2147483647 w 867"/>
              <a:gd name="T19" fmla="*/ 2147483647 h 308"/>
              <a:gd name="T20" fmla="*/ 2147483647 w 867"/>
              <a:gd name="T21" fmla="*/ 2147483647 h 308"/>
              <a:gd name="T22" fmla="*/ 2147483647 w 867"/>
              <a:gd name="T23" fmla="*/ 2147483647 h 308"/>
              <a:gd name="T24" fmla="*/ 2147483647 w 867"/>
              <a:gd name="T25" fmla="*/ 2147483647 h 308"/>
              <a:gd name="T26" fmla="*/ 2147483647 w 867"/>
              <a:gd name="T27" fmla="*/ 2147483647 h 308"/>
              <a:gd name="T28" fmla="*/ 2147483647 w 867"/>
              <a:gd name="T29" fmla="*/ 2147483647 h 308"/>
              <a:gd name="T30" fmla="*/ 2147483647 w 867"/>
              <a:gd name="T31" fmla="*/ 2147483647 h 308"/>
              <a:gd name="T32" fmla="*/ 2147483647 w 867"/>
              <a:gd name="T33" fmla="*/ 2147483647 h 308"/>
              <a:gd name="T34" fmla="*/ 2147483647 w 867"/>
              <a:gd name="T35" fmla="*/ 2147483647 h 308"/>
              <a:gd name="T36" fmla="*/ 2147483647 w 867"/>
              <a:gd name="T37" fmla="*/ 2147483647 h 308"/>
              <a:gd name="T38" fmla="*/ 2147483647 w 867"/>
              <a:gd name="T39" fmla="*/ 2147483647 h 308"/>
              <a:gd name="T40" fmla="*/ 0 w 867"/>
              <a:gd name="T41" fmla="*/ 2147483647 h 308"/>
              <a:gd name="T42" fmla="*/ 0 w 867"/>
              <a:gd name="T43" fmla="*/ 2147483647 h 30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7"/>
              <a:gd name="T67" fmla="*/ 0 h 308"/>
              <a:gd name="T68" fmla="*/ 867 w 867"/>
              <a:gd name="T69" fmla="*/ 308 h 30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7" h="308">
                <a:moveTo>
                  <a:pt x="0" y="154"/>
                </a:moveTo>
                <a:lnTo>
                  <a:pt x="7" y="64"/>
                </a:lnTo>
                <a:lnTo>
                  <a:pt x="28" y="39"/>
                </a:lnTo>
                <a:lnTo>
                  <a:pt x="55" y="20"/>
                </a:lnTo>
                <a:lnTo>
                  <a:pt x="187" y="7"/>
                </a:lnTo>
                <a:lnTo>
                  <a:pt x="437" y="0"/>
                </a:lnTo>
                <a:lnTo>
                  <a:pt x="686" y="7"/>
                </a:lnTo>
                <a:lnTo>
                  <a:pt x="811" y="20"/>
                </a:lnTo>
                <a:lnTo>
                  <a:pt x="846" y="39"/>
                </a:lnTo>
                <a:lnTo>
                  <a:pt x="860" y="64"/>
                </a:lnTo>
                <a:lnTo>
                  <a:pt x="867" y="154"/>
                </a:lnTo>
                <a:lnTo>
                  <a:pt x="860" y="244"/>
                </a:lnTo>
                <a:lnTo>
                  <a:pt x="846" y="269"/>
                </a:lnTo>
                <a:lnTo>
                  <a:pt x="811" y="288"/>
                </a:lnTo>
                <a:lnTo>
                  <a:pt x="686" y="308"/>
                </a:lnTo>
                <a:lnTo>
                  <a:pt x="437" y="308"/>
                </a:lnTo>
                <a:lnTo>
                  <a:pt x="187" y="308"/>
                </a:lnTo>
                <a:lnTo>
                  <a:pt x="55" y="288"/>
                </a:lnTo>
                <a:lnTo>
                  <a:pt x="28" y="269"/>
                </a:lnTo>
                <a:lnTo>
                  <a:pt x="7" y="244"/>
                </a:lnTo>
                <a:lnTo>
                  <a:pt x="0" y="154"/>
                </a:lnTo>
                <a:close/>
              </a:path>
            </a:pathLst>
          </a:custGeom>
          <a:solidFill>
            <a:srgbClr val="FFFFFF"/>
          </a:solidFill>
          <a:ln w="11113">
            <a:solidFill>
              <a:srgbClr val="170054"/>
            </a:solidFill>
            <a:round/>
            <a:headEnd/>
            <a:tailEnd/>
          </a:ln>
        </p:spPr>
        <p:txBody>
          <a:bodyPr>
            <a:prstTxWarp prst="textNoShape">
              <a:avLst/>
            </a:prstTxWarp>
          </a:bodyPr>
          <a:lstStyle/>
          <a:p>
            <a:endParaRPr lang="en-US"/>
          </a:p>
        </p:txBody>
      </p:sp>
      <p:sp>
        <p:nvSpPr>
          <p:cNvPr id="43017" name="Rectangle 6"/>
          <p:cNvSpPr>
            <a:spLocks noChangeArrowheads="1"/>
          </p:cNvSpPr>
          <p:nvPr/>
        </p:nvSpPr>
        <p:spPr bwMode="auto">
          <a:xfrm>
            <a:off x="2109788" y="3143250"/>
            <a:ext cx="1238250" cy="228600"/>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170054"/>
                </a:solidFill>
              </a:rPr>
              <a:t>Requirements </a:t>
            </a:r>
            <a:endParaRPr lang="en-US" sz="2800">
              <a:solidFill>
                <a:srgbClr val="00027F"/>
              </a:solidFill>
            </a:endParaRPr>
          </a:p>
        </p:txBody>
      </p:sp>
      <p:sp>
        <p:nvSpPr>
          <p:cNvPr id="43018" name="Rectangle 7"/>
          <p:cNvSpPr>
            <a:spLocks noChangeArrowheads="1"/>
          </p:cNvSpPr>
          <p:nvPr/>
        </p:nvSpPr>
        <p:spPr bwMode="auto">
          <a:xfrm>
            <a:off x="2252663" y="3382963"/>
            <a:ext cx="836612" cy="228600"/>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170054"/>
                </a:solidFill>
              </a:rPr>
              <a:t>Collection</a:t>
            </a:r>
            <a:endParaRPr lang="en-US" sz="2800">
              <a:solidFill>
                <a:srgbClr val="00027F"/>
              </a:solidFill>
            </a:endParaRPr>
          </a:p>
        </p:txBody>
      </p:sp>
      <p:sp>
        <p:nvSpPr>
          <p:cNvPr id="43019" name="Rectangle 8"/>
          <p:cNvSpPr>
            <a:spLocks noChangeArrowheads="1"/>
          </p:cNvSpPr>
          <p:nvPr/>
        </p:nvSpPr>
        <p:spPr bwMode="auto">
          <a:xfrm>
            <a:off x="4276725" y="3773488"/>
            <a:ext cx="625475" cy="228600"/>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170054"/>
                </a:solidFill>
              </a:rPr>
              <a:t>Testing</a:t>
            </a:r>
            <a:endParaRPr lang="en-US" sz="2800">
              <a:solidFill>
                <a:srgbClr val="00027F"/>
              </a:solidFill>
            </a:endParaRPr>
          </a:p>
        </p:txBody>
      </p:sp>
      <p:sp>
        <p:nvSpPr>
          <p:cNvPr id="43020" name="Freeform 9"/>
          <p:cNvSpPr>
            <a:spLocks/>
          </p:cNvSpPr>
          <p:nvPr/>
        </p:nvSpPr>
        <p:spPr bwMode="auto">
          <a:xfrm>
            <a:off x="1697038" y="5222875"/>
            <a:ext cx="1270000" cy="487363"/>
          </a:xfrm>
          <a:custGeom>
            <a:avLst/>
            <a:gdLst>
              <a:gd name="T0" fmla="*/ 0 w 867"/>
              <a:gd name="T1" fmla="*/ 2147483647 h 307"/>
              <a:gd name="T2" fmla="*/ 2147483647 w 867"/>
              <a:gd name="T3" fmla="*/ 2147483647 h 307"/>
              <a:gd name="T4" fmla="*/ 2147483647 w 867"/>
              <a:gd name="T5" fmla="*/ 2147483647 h 307"/>
              <a:gd name="T6" fmla="*/ 2147483647 w 867"/>
              <a:gd name="T7" fmla="*/ 2147483647 h 307"/>
              <a:gd name="T8" fmla="*/ 2147483647 w 867"/>
              <a:gd name="T9" fmla="*/ 0 h 307"/>
              <a:gd name="T10" fmla="*/ 2147483647 w 867"/>
              <a:gd name="T11" fmla="*/ 0 h 307"/>
              <a:gd name="T12" fmla="*/ 2147483647 w 867"/>
              <a:gd name="T13" fmla="*/ 0 h 307"/>
              <a:gd name="T14" fmla="*/ 2147483647 w 867"/>
              <a:gd name="T15" fmla="*/ 2147483647 h 307"/>
              <a:gd name="T16" fmla="*/ 2147483647 w 867"/>
              <a:gd name="T17" fmla="*/ 2147483647 h 307"/>
              <a:gd name="T18" fmla="*/ 2147483647 w 867"/>
              <a:gd name="T19" fmla="*/ 2147483647 h 307"/>
              <a:gd name="T20" fmla="*/ 2147483647 w 867"/>
              <a:gd name="T21" fmla="*/ 2147483647 h 307"/>
              <a:gd name="T22" fmla="*/ 2147483647 w 867"/>
              <a:gd name="T23" fmla="*/ 2147483647 h 307"/>
              <a:gd name="T24" fmla="*/ 2147483647 w 867"/>
              <a:gd name="T25" fmla="*/ 2147483647 h 307"/>
              <a:gd name="T26" fmla="*/ 2147483647 w 867"/>
              <a:gd name="T27" fmla="*/ 2147483647 h 307"/>
              <a:gd name="T28" fmla="*/ 2147483647 w 867"/>
              <a:gd name="T29" fmla="*/ 2147483647 h 307"/>
              <a:gd name="T30" fmla="*/ 2147483647 w 867"/>
              <a:gd name="T31" fmla="*/ 2147483647 h 307"/>
              <a:gd name="T32" fmla="*/ 2147483647 w 867"/>
              <a:gd name="T33" fmla="*/ 2147483647 h 307"/>
              <a:gd name="T34" fmla="*/ 2147483647 w 867"/>
              <a:gd name="T35" fmla="*/ 2147483647 h 307"/>
              <a:gd name="T36" fmla="*/ 2147483647 w 867"/>
              <a:gd name="T37" fmla="*/ 2147483647 h 307"/>
              <a:gd name="T38" fmla="*/ 2147483647 w 867"/>
              <a:gd name="T39" fmla="*/ 2147483647 h 307"/>
              <a:gd name="T40" fmla="*/ 0 w 867"/>
              <a:gd name="T41" fmla="*/ 2147483647 h 307"/>
              <a:gd name="T42" fmla="*/ 0 w 867"/>
              <a:gd name="T43" fmla="*/ 2147483647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7"/>
              <a:gd name="T67" fmla="*/ 0 h 307"/>
              <a:gd name="T68" fmla="*/ 867 w 867"/>
              <a:gd name="T69" fmla="*/ 307 h 30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7" h="307">
                <a:moveTo>
                  <a:pt x="0" y="154"/>
                </a:moveTo>
                <a:lnTo>
                  <a:pt x="7" y="64"/>
                </a:lnTo>
                <a:lnTo>
                  <a:pt x="21" y="32"/>
                </a:lnTo>
                <a:lnTo>
                  <a:pt x="55" y="19"/>
                </a:lnTo>
                <a:lnTo>
                  <a:pt x="180" y="0"/>
                </a:lnTo>
                <a:lnTo>
                  <a:pt x="430" y="0"/>
                </a:lnTo>
                <a:lnTo>
                  <a:pt x="686" y="0"/>
                </a:lnTo>
                <a:lnTo>
                  <a:pt x="811" y="19"/>
                </a:lnTo>
                <a:lnTo>
                  <a:pt x="846" y="32"/>
                </a:lnTo>
                <a:lnTo>
                  <a:pt x="860" y="64"/>
                </a:lnTo>
                <a:lnTo>
                  <a:pt x="867" y="154"/>
                </a:lnTo>
                <a:lnTo>
                  <a:pt x="860" y="237"/>
                </a:lnTo>
                <a:lnTo>
                  <a:pt x="846" y="269"/>
                </a:lnTo>
                <a:lnTo>
                  <a:pt x="811" y="288"/>
                </a:lnTo>
                <a:lnTo>
                  <a:pt x="686" y="301"/>
                </a:lnTo>
                <a:lnTo>
                  <a:pt x="430" y="307"/>
                </a:lnTo>
                <a:lnTo>
                  <a:pt x="180" y="301"/>
                </a:lnTo>
                <a:lnTo>
                  <a:pt x="55" y="288"/>
                </a:lnTo>
                <a:lnTo>
                  <a:pt x="21" y="269"/>
                </a:lnTo>
                <a:lnTo>
                  <a:pt x="7" y="237"/>
                </a:lnTo>
                <a:lnTo>
                  <a:pt x="0" y="154"/>
                </a:lnTo>
                <a:close/>
              </a:path>
            </a:pathLst>
          </a:custGeom>
          <a:solidFill>
            <a:srgbClr val="FFFFFF"/>
          </a:solidFill>
          <a:ln w="11113">
            <a:solidFill>
              <a:srgbClr val="170054"/>
            </a:solidFill>
            <a:round/>
            <a:headEnd/>
            <a:tailEnd/>
          </a:ln>
        </p:spPr>
        <p:txBody>
          <a:bodyPr>
            <a:prstTxWarp prst="textNoShape">
              <a:avLst/>
            </a:prstTxWarp>
          </a:bodyPr>
          <a:lstStyle/>
          <a:p>
            <a:endParaRPr lang="en-US"/>
          </a:p>
        </p:txBody>
      </p:sp>
      <p:sp>
        <p:nvSpPr>
          <p:cNvPr id="43021" name="Rectangle 10"/>
          <p:cNvSpPr>
            <a:spLocks noChangeArrowheads="1"/>
          </p:cNvSpPr>
          <p:nvPr/>
        </p:nvSpPr>
        <p:spPr bwMode="auto">
          <a:xfrm>
            <a:off x="2109788" y="5329238"/>
            <a:ext cx="593725" cy="228600"/>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170054"/>
                </a:solidFill>
              </a:rPr>
              <a:t>Design</a:t>
            </a:r>
            <a:endParaRPr lang="en-US" sz="2800">
              <a:solidFill>
                <a:srgbClr val="00027F"/>
              </a:solidFill>
            </a:endParaRPr>
          </a:p>
        </p:txBody>
      </p:sp>
      <p:sp>
        <p:nvSpPr>
          <p:cNvPr id="43022" name="Freeform 11"/>
          <p:cNvSpPr>
            <a:spLocks/>
          </p:cNvSpPr>
          <p:nvPr/>
        </p:nvSpPr>
        <p:spPr bwMode="auto">
          <a:xfrm>
            <a:off x="579438" y="4195763"/>
            <a:ext cx="1270000" cy="488950"/>
          </a:xfrm>
          <a:custGeom>
            <a:avLst/>
            <a:gdLst>
              <a:gd name="T0" fmla="*/ 0 w 867"/>
              <a:gd name="T1" fmla="*/ 2147483647 h 308"/>
              <a:gd name="T2" fmla="*/ 2147483647 w 867"/>
              <a:gd name="T3" fmla="*/ 2147483647 h 308"/>
              <a:gd name="T4" fmla="*/ 2147483647 w 867"/>
              <a:gd name="T5" fmla="*/ 2147483647 h 308"/>
              <a:gd name="T6" fmla="*/ 2147483647 w 867"/>
              <a:gd name="T7" fmla="*/ 2147483647 h 308"/>
              <a:gd name="T8" fmla="*/ 2147483647 w 867"/>
              <a:gd name="T9" fmla="*/ 0 h 308"/>
              <a:gd name="T10" fmla="*/ 2147483647 w 867"/>
              <a:gd name="T11" fmla="*/ 0 h 308"/>
              <a:gd name="T12" fmla="*/ 2147483647 w 867"/>
              <a:gd name="T13" fmla="*/ 0 h 308"/>
              <a:gd name="T14" fmla="*/ 2147483647 w 867"/>
              <a:gd name="T15" fmla="*/ 2147483647 h 308"/>
              <a:gd name="T16" fmla="*/ 2147483647 w 867"/>
              <a:gd name="T17" fmla="*/ 2147483647 h 308"/>
              <a:gd name="T18" fmla="*/ 2147483647 w 867"/>
              <a:gd name="T19" fmla="*/ 2147483647 h 308"/>
              <a:gd name="T20" fmla="*/ 2147483647 w 867"/>
              <a:gd name="T21" fmla="*/ 2147483647 h 308"/>
              <a:gd name="T22" fmla="*/ 2147483647 w 867"/>
              <a:gd name="T23" fmla="*/ 2147483647 h 308"/>
              <a:gd name="T24" fmla="*/ 2147483647 w 867"/>
              <a:gd name="T25" fmla="*/ 2147483647 h 308"/>
              <a:gd name="T26" fmla="*/ 2147483647 w 867"/>
              <a:gd name="T27" fmla="*/ 2147483647 h 308"/>
              <a:gd name="T28" fmla="*/ 2147483647 w 867"/>
              <a:gd name="T29" fmla="*/ 2147483647 h 308"/>
              <a:gd name="T30" fmla="*/ 2147483647 w 867"/>
              <a:gd name="T31" fmla="*/ 2147483647 h 308"/>
              <a:gd name="T32" fmla="*/ 2147483647 w 867"/>
              <a:gd name="T33" fmla="*/ 2147483647 h 308"/>
              <a:gd name="T34" fmla="*/ 2147483647 w 867"/>
              <a:gd name="T35" fmla="*/ 2147483647 h 308"/>
              <a:gd name="T36" fmla="*/ 2147483647 w 867"/>
              <a:gd name="T37" fmla="*/ 2147483647 h 308"/>
              <a:gd name="T38" fmla="*/ 2147483647 w 867"/>
              <a:gd name="T39" fmla="*/ 2147483647 h 308"/>
              <a:gd name="T40" fmla="*/ 0 w 867"/>
              <a:gd name="T41" fmla="*/ 2147483647 h 308"/>
              <a:gd name="T42" fmla="*/ 0 w 867"/>
              <a:gd name="T43" fmla="*/ 2147483647 h 30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7"/>
              <a:gd name="T67" fmla="*/ 0 h 308"/>
              <a:gd name="T68" fmla="*/ 867 w 867"/>
              <a:gd name="T69" fmla="*/ 308 h 30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7" h="308">
                <a:moveTo>
                  <a:pt x="0" y="154"/>
                </a:moveTo>
                <a:lnTo>
                  <a:pt x="7" y="64"/>
                </a:lnTo>
                <a:lnTo>
                  <a:pt x="21" y="32"/>
                </a:lnTo>
                <a:lnTo>
                  <a:pt x="56" y="20"/>
                </a:lnTo>
                <a:lnTo>
                  <a:pt x="181" y="0"/>
                </a:lnTo>
                <a:lnTo>
                  <a:pt x="430" y="0"/>
                </a:lnTo>
                <a:lnTo>
                  <a:pt x="687" y="0"/>
                </a:lnTo>
                <a:lnTo>
                  <a:pt x="812" y="20"/>
                </a:lnTo>
                <a:lnTo>
                  <a:pt x="846" y="32"/>
                </a:lnTo>
                <a:lnTo>
                  <a:pt x="860" y="64"/>
                </a:lnTo>
                <a:lnTo>
                  <a:pt x="867" y="154"/>
                </a:lnTo>
                <a:lnTo>
                  <a:pt x="860" y="237"/>
                </a:lnTo>
                <a:lnTo>
                  <a:pt x="846" y="269"/>
                </a:lnTo>
                <a:lnTo>
                  <a:pt x="812" y="288"/>
                </a:lnTo>
                <a:lnTo>
                  <a:pt x="687" y="301"/>
                </a:lnTo>
                <a:lnTo>
                  <a:pt x="430" y="308"/>
                </a:lnTo>
                <a:lnTo>
                  <a:pt x="181" y="301"/>
                </a:lnTo>
                <a:lnTo>
                  <a:pt x="56" y="288"/>
                </a:lnTo>
                <a:lnTo>
                  <a:pt x="21" y="269"/>
                </a:lnTo>
                <a:lnTo>
                  <a:pt x="7" y="237"/>
                </a:lnTo>
                <a:lnTo>
                  <a:pt x="0" y="154"/>
                </a:lnTo>
                <a:close/>
              </a:path>
            </a:pathLst>
          </a:custGeom>
          <a:solidFill>
            <a:srgbClr val="FFFFFF"/>
          </a:solidFill>
          <a:ln w="11113">
            <a:solidFill>
              <a:srgbClr val="170054"/>
            </a:solidFill>
            <a:round/>
            <a:headEnd/>
            <a:tailEnd/>
          </a:ln>
        </p:spPr>
        <p:txBody>
          <a:bodyPr>
            <a:prstTxWarp prst="textNoShape">
              <a:avLst/>
            </a:prstTxWarp>
          </a:bodyPr>
          <a:lstStyle/>
          <a:p>
            <a:endParaRPr lang="en-US"/>
          </a:p>
        </p:txBody>
      </p:sp>
      <p:sp>
        <p:nvSpPr>
          <p:cNvPr id="43023" name="Rectangle 12"/>
          <p:cNvSpPr>
            <a:spLocks noChangeArrowheads="1"/>
          </p:cNvSpPr>
          <p:nvPr/>
        </p:nvSpPr>
        <p:spPr bwMode="auto">
          <a:xfrm>
            <a:off x="844550" y="4302125"/>
            <a:ext cx="709613" cy="228600"/>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170054"/>
                </a:solidFill>
              </a:rPr>
              <a:t>Analysis</a:t>
            </a:r>
            <a:endParaRPr lang="en-US" sz="2800">
              <a:solidFill>
                <a:srgbClr val="00027F"/>
              </a:solidFill>
            </a:endParaRPr>
          </a:p>
        </p:txBody>
      </p:sp>
      <p:sp>
        <p:nvSpPr>
          <p:cNvPr id="43024" name="Freeform 13"/>
          <p:cNvSpPr>
            <a:spLocks/>
          </p:cNvSpPr>
          <p:nvPr/>
        </p:nvSpPr>
        <p:spPr bwMode="auto">
          <a:xfrm>
            <a:off x="3810000" y="4846638"/>
            <a:ext cx="1270000" cy="487362"/>
          </a:xfrm>
          <a:custGeom>
            <a:avLst/>
            <a:gdLst>
              <a:gd name="T0" fmla="*/ 0 w 867"/>
              <a:gd name="T1" fmla="*/ 2147483647 h 307"/>
              <a:gd name="T2" fmla="*/ 2147483647 w 867"/>
              <a:gd name="T3" fmla="*/ 2147483647 h 307"/>
              <a:gd name="T4" fmla="*/ 2147483647 w 867"/>
              <a:gd name="T5" fmla="*/ 2147483647 h 307"/>
              <a:gd name="T6" fmla="*/ 2147483647 w 867"/>
              <a:gd name="T7" fmla="*/ 2147483647 h 307"/>
              <a:gd name="T8" fmla="*/ 2147483647 w 867"/>
              <a:gd name="T9" fmla="*/ 0 h 307"/>
              <a:gd name="T10" fmla="*/ 2147483647 w 867"/>
              <a:gd name="T11" fmla="*/ 0 h 307"/>
              <a:gd name="T12" fmla="*/ 2147483647 w 867"/>
              <a:gd name="T13" fmla="*/ 0 h 307"/>
              <a:gd name="T14" fmla="*/ 2147483647 w 867"/>
              <a:gd name="T15" fmla="*/ 2147483647 h 307"/>
              <a:gd name="T16" fmla="*/ 2147483647 w 867"/>
              <a:gd name="T17" fmla="*/ 2147483647 h 307"/>
              <a:gd name="T18" fmla="*/ 2147483647 w 867"/>
              <a:gd name="T19" fmla="*/ 2147483647 h 307"/>
              <a:gd name="T20" fmla="*/ 2147483647 w 867"/>
              <a:gd name="T21" fmla="*/ 2147483647 h 307"/>
              <a:gd name="T22" fmla="*/ 2147483647 w 867"/>
              <a:gd name="T23" fmla="*/ 2147483647 h 307"/>
              <a:gd name="T24" fmla="*/ 2147483647 w 867"/>
              <a:gd name="T25" fmla="*/ 2147483647 h 307"/>
              <a:gd name="T26" fmla="*/ 2147483647 w 867"/>
              <a:gd name="T27" fmla="*/ 2147483647 h 307"/>
              <a:gd name="T28" fmla="*/ 2147483647 w 867"/>
              <a:gd name="T29" fmla="*/ 2147483647 h 307"/>
              <a:gd name="T30" fmla="*/ 2147483647 w 867"/>
              <a:gd name="T31" fmla="*/ 2147483647 h 307"/>
              <a:gd name="T32" fmla="*/ 2147483647 w 867"/>
              <a:gd name="T33" fmla="*/ 2147483647 h 307"/>
              <a:gd name="T34" fmla="*/ 2147483647 w 867"/>
              <a:gd name="T35" fmla="*/ 2147483647 h 307"/>
              <a:gd name="T36" fmla="*/ 2147483647 w 867"/>
              <a:gd name="T37" fmla="*/ 2147483647 h 307"/>
              <a:gd name="T38" fmla="*/ 2147483647 w 867"/>
              <a:gd name="T39" fmla="*/ 2147483647 h 307"/>
              <a:gd name="T40" fmla="*/ 0 w 867"/>
              <a:gd name="T41" fmla="*/ 2147483647 h 307"/>
              <a:gd name="T42" fmla="*/ 0 w 867"/>
              <a:gd name="T43" fmla="*/ 2147483647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7"/>
              <a:gd name="T67" fmla="*/ 0 h 307"/>
              <a:gd name="T68" fmla="*/ 867 w 867"/>
              <a:gd name="T69" fmla="*/ 307 h 30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7" h="307">
                <a:moveTo>
                  <a:pt x="0" y="154"/>
                </a:moveTo>
                <a:lnTo>
                  <a:pt x="7" y="64"/>
                </a:lnTo>
                <a:lnTo>
                  <a:pt x="21" y="32"/>
                </a:lnTo>
                <a:lnTo>
                  <a:pt x="56" y="19"/>
                </a:lnTo>
                <a:lnTo>
                  <a:pt x="181" y="0"/>
                </a:lnTo>
                <a:lnTo>
                  <a:pt x="430" y="0"/>
                </a:lnTo>
                <a:lnTo>
                  <a:pt x="687" y="0"/>
                </a:lnTo>
                <a:lnTo>
                  <a:pt x="812" y="19"/>
                </a:lnTo>
                <a:lnTo>
                  <a:pt x="846" y="32"/>
                </a:lnTo>
                <a:lnTo>
                  <a:pt x="860" y="64"/>
                </a:lnTo>
                <a:lnTo>
                  <a:pt x="867" y="154"/>
                </a:lnTo>
                <a:lnTo>
                  <a:pt x="860" y="237"/>
                </a:lnTo>
                <a:lnTo>
                  <a:pt x="846" y="269"/>
                </a:lnTo>
                <a:lnTo>
                  <a:pt x="812" y="288"/>
                </a:lnTo>
                <a:lnTo>
                  <a:pt x="687" y="301"/>
                </a:lnTo>
                <a:lnTo>
                  <a:pt x="430" y="307"/>
                </a:lnTo>
                <a:lnTo>
                  <a:pt x="181" y="301"/>
                </a:lnTo>
                <a:lnTo>
                  <a:pt x="56" y="288"/>
                </a:lnTo>
                <a:lnTo>
                  <a:pt x="21" y="269"/>
                </a:lnTo>
                <a:lnTo>
                  <a:pt x="7" y="237"/>
                </a:lnTo>
                <a:lnTo>
                  <a:pt x="0" y="154"/>
                </a:lnTo>
                <a:close/>
              </a:path>
            </a:pathLst>
          </a:custGeom>
          <a:solidFill>
            <a:srgbClr val="FFFFFF"/>
          </a:solidFill>
          <a:ln w="11113">
            <a:solidFill>
              <a:srgbClr val="170054"/>
            </a:solidFill>
            <a:round/>
            <a:headEnd/>
            <a:tailEnd/>
          </a:ln>
        </p:spPr>
        <p:txBody>
          <a:bodyPr>
            <a:prstTxWarp prst="textNoShape">
              <a:avLst/>
            </a:prstTxWarp>
          </a:bodyPr>
          <a:lstStyle/>
          <a:p>
            <a:endParaRPr lang="en-US"/>
          </a:p>
        </p:txBody>
      </p:sp>
      <p:sp>
        <p:nvSpPr>
          <p:cNvPr id="43025" name="Freeform 14"/>
          <p:cNvSpPr>
            <a:spLocks/>
          </p:cNvSpPr>
          <p:nvPr/>
        </p:nvSpPr>
        <p:spPr bwMode="auto">
          <a:xfrm>
            <a:off x="1900238" y="3332163"/>
            <a:ext cx="101600" cy="61912"/>
          </a:xfrm>
          <a:custGeom>
            <a:avLst/>
            <a:gdLst>
              <a:gd name="T0" fmla="*/ 0 w 69"/>
              <a:gd name="T1" fmla="*/ 2147483647 h 39"/>
              <a:gd name="T2" fmla="*/ 0 w 69"/>
              <a:gd name="T3" fmla="*/ 0 h 39"/>
              <a:gd name="T4" fmla="*/ 2147483647 w 69"/>
              <a:gd name="T5" fmla="*/ 2147483647 h 39"/>
              <a:gd name="T6" fmla="*/ 2147483647 w 69"/>
              <a:gd name="T7" fmla="*/ 2147483647 h 39"/>
              <a:gd name="T8" fmla="*/ 0 w 69"/>
              <a:gd name="T9" fmla="*/ 2147483647 h 39"/>
              <a:gd name="T10" fmla="*/ 0 60000 65536"/>
              <a:gd name="T11" fmla="*/ 0 60000 65536"/>
              <a:gd name="T12" fmla="*/ 0 60000 65536"/>
              <a:gd name="T13" fmla="*/ 0 60000 65536"/>
              <a:gd name="T14" fmla="*/ 0 60000 65536"/>
              <a:gd name="T15" fmla="*/ 0 w 69"/>
              <a:gd name="T16" fmla="*/ 0 h 39"/>
              <a:gd name="T17" fmla="*/ 69 w 69"/>
              <a:gd name="T18" fmla="*/ 39 h 39"/>
            </a:gdLst>
            <a:ahLst/>
            <a:cxnLst>
              <a:cxn ang="T10">
                <a:pos x="T0" y="T1"/>
              </a:cxn>
              <a:cxn ang="T11">
                <a:pos x="T2" y="T3"/>
              </a:cxn>
              <a:cxn ang="T12">
                <a:pos x="T4" y="T5"/>
              </a:cxn>
              <a:cxn ang="T13">
                <a:pos x="T6" y="T7"/>
              </a:cxn>
              <a:cxn ang="T14">
                <a:pos x="T8" y="T9"/>
              </a:cxn>
            </a:cxnLst>
            <a:rect l="T15" t="T16" r="T17" b="T18"/>
            <a:pathLst>
              <a:path w="69" h="39">
                <a:moveTo>
                  <a:pt x="0" y="19"/>
                </a:moveTo>
                <a:lnTo>
                  <a:pt x="0" y="0"/>
                </a:lnTo>
                <a:lnTo>
                  <a:pt x="69" y="13"/>
                </a:lnTo>
                <a:lnTo>
                  <a:pt x="7" y="39"/>
                </a:lnTo>
                <a:lnTo>
                  <a:pt x="0" y="19"/>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26" name="Freeform 15"/>
          <p:cNvSpPr>
            <a:spLocks/>
          </p:cNvSpPr>
          <p:nvPr/>
        </p:nvSpPr>
        <p:spPr bwMode="auto">
          <a:xfrm>
            <a:off x="1198563" y="4075113"/>
            <a:ext cx="50800" cy="101600"/>
          </a:xfrm>
          <a:custGeom>
            <a:avLst/>
            <a:gdLst>
              <a:gd name="T0" fmla="*/ 2147483647 w 35"/>
              <a:gd name="T1" fmla="*/ 2147483647 h 64"/>
              <a:gd name="T2" fmla="*/ 2147483647 w 35"/>
              <a:gd name="T3" fmla="*/ 2147483647 h 64"/>
              <a:gd name="T4" fmla="*/ 2147483647 w 35"/>
              <a:gd name="T5" fmla="*/ 2147483647 h 64"/>
              <a:gd name="T6" fmla="*/ 0 w 35"/>
              <a:gd name="T7" fmla="*/ 0 h 64"/>
              <a:gd name="T8" fmla="*/ 2147483647 w 35"/>
              <a:gd name="T9" fmla="*/ 2147483647 h 64"/>
              <a:gd name="T10" fmla="*/ 0 60000 65536"/>
              <a:gd name="T11" fmla="*/ 0 60000 65536"/>
              <a:gd name="T12" fmla="*/ 0 60000 65536"/>
              <a:gd name="T13" fmla="*/ 0 60000 65536"/>
              <a:gd name="T14" fmla="*/ 0 60000 65536"/>
              <a:gd name="T15" fmla="*/ 0 w 35"/>
              <a:gd name="T16" fmla="*/ 0 h 64"/>
              <a:gd name="T17" fmla="*/ 35 w 35"/>
              <a:gd name="T18" fmla="*/ 64 h 64"/>
            </a:gdLst>
            <a:ahLst/>
            <a:cxnLst>
              <a:cxn ang="T10">
                <a:pos x="T0" y="T1"/>
              </a:cxn>
              <a:cxn ang="T11">
                <a:pos x="T2" y="T3"/>
              </a:cxn>
              <a:cxn ang="T12">
                <a:pos x="T4" y="T5"/>
              </a:cxn>
              <a:cxn ang="T13">
                <a:pos x="T6" y="T7"/>
              </a:cxn>
              <a:cxn ang="T14">
                <a:pos x="T8" y="T9"/>
              </a:cxn>
            </a:cxnLst>
            <a:rect l="T15" t="T16" r="T17" b="T18"/>
            <a:pathLst>
              <a:path w="35" h="64">
                <a:moveTo>
                  <a:pt x="14" y="6"/>
                </a:moveTo>
                <a:lnTo>
                  <a:pt x="35" y="6"/>
                </a:lnTo>
                <a:lnTo>
                  <a:pt x="14" y="64"/>
                </a:lnTo>
                <a:lnTo>
                  <a:pt x="0" y="0"/>
                </a:lnTo>
                <a:lnTo>
                  <a:pt x="14" y="6"/>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27" name="Freeform 16"/>
          <p:cNvSpPr>
            <a:spLocks/>
          </p:cNvSpPr>
          <p:nvPr/>
        </p:nvSpPr>
        <p:spPr bwMode="auto">
          <a:xfrm>
            <a:off x="1219200" y="3362325"/>
            <a:ext cx="681038" cy="712788"/>
          </a:xfrm>
          <a:custGeom>
            <a:avLst/>
            <a:gdLst>
              <a:gd name="T0" fmla="*/ 0 w 465"/>
              <a:gd name="T1" fmla="*/ 2147483647 h 449"/>
              <a:gd name="T2" fmla="*/ 2147483647 w 465"/>
              <a:gd name="T3" fmla="*/ 2147483647 h 449"/>
              <a:gd name="T4" fmla="*/ 2147483647 w 465"/>
              <a:gd name="T5" fmla="*/ 2147483647 h 449"/>
              <a:gd name="T6" fmla="*/ 2147483647 w 465"/>
              <a:gd name="T7" fmla="*/ 2147483647 h 449"/>
              <a:gd name="T8" fmla="*/ 2147483647 w 465"/>
              <a:gd name="T9" fmla="*/ 2147483647 h 449"/>
              <a:gd name="T10" fmla="*/ 2147483647 w 465"/>
              <a:gd name="T11" fmla="*/ 2147483647 h 449"/>
              <a:gd name="T12" fmla="*/ 2147483647 w 465"/>
              <a:gd name="T13" fmla="*/ 2147483647 h 449"/>
              <a:gd name="T14" fmla="*/ 2147483647 w 465"/>
              <a:gd name="T15" fmla="*/ 2147483647 h 449"/>
              <a:gd name="T16" fmla="*/ 2147483647 w 465"/>
              <a:gd name="T17" fmla="*/ 0 h 4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5"/>
              <a:gd name="T28" fmla="*/ 0 h 449"/>
              <a:gd name="T29" fmla="*/ 465 w 465"/>
              <a:gd name="T30" fmla="*/ 449 h 4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5" h="449">
                <a:moveTo>
                  <a:pt x="0" y="449"/>
                </a:moveTo>
                <a:lnTo>
                  <a:pt x="14" y="365"/>
                </a:lnTo>
                <a:lnTo>
                  <a:pt x="49" y="282"/>
                </a:lnTo>
                <a:lnTo>
                  <a:pt x="90" y="205"/>
                </a:lnTo>
                <a:lnTo>
                  <a:pt x="146" y="141"/>
                </a:lnTo>
                <a:lnTo>
                  <a:pt x="215" y="90"/>
                </a:lnTo>
                <a:lnTo>
                  <a:pt x="291" y="45"/>
                </a:lnTo>
                <a:lnTo>
                  <a:pt x="375" y="13"/>
                </a:lnTo>
                <a:lnTo>
                  <a:pt x="465" y="0"/>
                </a:lnTo>
              </a:path>
            </a:pathLst>
          </a:custGeom>
          <a:noFill/>
          <a:ln w="11113">
            <a:solidFill>
              <a:srgbClr val="170054"/>
            </a:solidFill>
            <a:round/>
            <a:headEnd/>
            <a:tailEnd/>
          </a:ln>
        </p:spPr>
        <p:txBody>
          <a:bodyPr>
            <a:prstTxWarp prst="textNoShape">
              <a:avLst/>
            </a:prstTxWarp>
          </a:bodyPr>
          <a:lstStyle/>
          <a:p>
            <a:endParaRPr lang="en-US"/>
          </a:p>
        </p:txBody>
      </p:sp>
      <p:sp>
        <p:nvSpPr>
          <p:cNvPr id="43028" name="Freeform 17"/>
          <p:cNvSpPr>
            <a:spLocks/>
          </p:cNvSpPr>
          <p:nvPr/>
        </p:nvSpPr>
        <p:spPr bwMode="auto">
          <a:xfrm>
            <a:off x="1189038" y="4694238"/>
            <a:ext cx="60325" cy="101600"/>
          </a:xfrm>
          <a:custGeom>
            <a:avLst/>
            <a:gdLst>
              <a:gd name="T0" fmla="*/ 2147483647 w 42"/>
              <a:gd name="T1" fmla="*/ 2147483647 h 64"/>
              <a:gd name="T2" fmla="*/ 0 w 42"/>
              <a:gd name="T3" fmla="*/ 2147483647 h 64"/>
              <a:gd name="T4" fmla="*/ 2147483647 w 42"/>
              <a:gd name="T5" fmla="*/ 0 h 64"/>
              <a:gd name="T6" fmla="*/ 2147483647 w 42"/>
              <a:gd name="T7" fmla="*/ 2147483647 h 64"/>
              <a:gd name="T8" fmla="*/ 2147483647 w 42"/>
              <a:gd name="T9" fmla="*/ 2147483647 h 64"/>
              <a:gd name="T10" fmla="*/ 0 60000 65536"/>
              <a:gd name="T11" fmla="*/ 0 60000 65536"/>
              <a:gd name="T12" fmla="*/ 0 60000 65536"/>
              <a:gd name="T13" fmla="*/ 0 60000 65536"/>
              <a:gd name="T14" fmla="*/ 0 60000 65536"/>
              <a:gd name="T15" fmla="*/ 0 w 42"/>
              <a:gd name="T16" fmla="*/ 0 h 64"/>
              <a:gd name="T17" fmla="*/ 42 w 42"/>
              <a:gd name="T18" fmla="*/ 64 h 64"/>
            </a:gdLst>
            <a:ahLst/>
            <a:cxnLst>
              <a:cxn ang="T10">
                <a:pos x="T0" y="T1"/>
              </a:cxn>
              <a:cxn ang="T11">
                <a:pos x="T2" y="T3"/>
              </a:cxn>
              <a:cxn ang="T12">
                <a:pos x="T4" y="T5"/>
              </a:cxn>
              <a:cxn ang="T13">
                <a:pos x="T6" y="T7"/>
              </a:cxn>
              <a:cxn ang="T14">
                <a:pos x="T8" y="T9"/>
              </a:cxn>
            </a:cxnLst>
            <a:rect l="T15" t="T16" r="T17" b="T18"/>
            <a:pathLst>
              <a:path w="42" h="64">
                <a:moveTo>
                  <a:pt x="21" y="64"/>
                </a:moveTo>
                <a:lnTo>
                  <a:pt x="0" y="64"/>
                </a:lnTo>
                <a:lnTo>
                  <a:pt x="21" y="0"/>
                </a:lnTo>
                <a:lnTo>
                  <a:pt x="42" y="58"/>
                </a:lnTo>
                <a:lnTo>
                  <a:pt x="21" y="64"/>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29" name="Freeform 18"/>
          <p:cNvSpPr>
            <a:spLocks/>
          </p:cNvSpPr>
          <p:nvPr/>
        </p:nvSpPr>
        <p:spPr bwMode="auto">
          <a:xfrm>
            <a:off x="1585913" y="5416550"/>
            <a:ext cx="90487" cy="50800"/>
          </a:xfrm>
          <a:custGeom>
            <a:avLst/>
            <a:gdLst>
              <a:gd name="T0" fmla="*/ 0 w 62"/>
              <a:gd name="T1" fmla="*/ 2147483647 h 32"/>
              <a:gd name="T2" fmla="*/ 2147483647 w 62"/>
              <a:gd name="T3" fmla="*/ 0 h 32"/>
              <a:gd name="T4" fmla="*/ 2147483647 w 62"/>
              <a:gd name="T5" fmla="*/ 2147483647 h 32"/>
              <a:gd name="T6" fmla="*/ 0 w 62"/>
              <a:gd name="T7" fmla="*/ 2147483647 h 32"/>
              <a:gd name="T8" fmla="*/ 0 w 62"/>
              <a:gd name="T9" fmla="*/ 2147483647 h 32"/>
              <a:gd name="T10" fmla="*/ 0 60000 65536"/>
              <a:gd name="T11" fmla="*/ 0 60000 65536"/>
              <a:gd name="T12" fmla="*/ 0 60000 65536"/>
              <a:gd name="T13" fmla="*/ 0 60000 65536"/>
              <a:gd name="T14" fmla="*/ 0 60000 65536"/>
              <a:gd name="T15" fmla="*/ 0 w 62"/>
              <a:gd name="T16" fmla="*/ 0 h 32"/>
              <a:gd name="T17" fmla="*/ 62 w 62"/>
              <a:gd name="T18" fmla="*/ 32 h 32"/>
            </a:gdLst>
            <a:ahLst/>
            <a:cxnLst>
              <a:cxn ang="T10">
                <a:pos x="T0" y="T1"/>
              </a:cxn>
              <a:cxn ang="T11">
                <a:pos x="T2" y="T3"/>
              </a:cxn>
              <a:cxn ang="T12">
                <a:pos x="T4" y="T5"/>
              </a:cxn>
              <a:cxn ang="T13">
                <a:pos x="T6" y="T7"/>
              </a:cxn>
              <a:cxn ang="T14">
                <a:pos x="T8" y="T9"/>
              </a:cxn>
            </a:cxnLst>
            <a:rect l="T15" t="T16" r="T17" b="T18"/>
            <a:pathLst>
              <a:path w="62" h="32">
                <a:moveTo>
                  <a:pt x="0" y="19"/>
                </a:moveTo>
                <a:lnTo>
                  <a:pt x="7" y="0"/>
                </a:lnTo>
                <a:lnTo>
                  <a:pt x="62" y="25"/>
                </a:lnTo>
                <a:lnTo>
                  <a:pt x="0" y="32"/>
                </a:lnTo>
                <a:lnTo>
                  <a:pt x="0" y="19"/>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30" name="Freeform 19"/>
          <p:cNvSpPr>
            <a:spLocks/>
          </p:cNvSpPr>
          <p:nvPr/>
        </p:nvSpPr>
        <p:spPr bwMode="auto">
          <a:xfrm>
            <a:off x="1219200" y="4795838"/>
            <a:ext cx="366713" cy="639762"/>
          </a:xfrm>
          <a:custGeom>
            <a:avLst/>
            <a:gdLst>
              <a:gd name="T0" fmla="*/ 2147483647 w 250"/>
              <a:gd name="T1" fmla="*/ 2147483647 h 403"/>
              <a:gd name="T2" fmla="*/ 2147483647 w 250"/>
              <a:gd name="T3" fmla="*/ 2147483647 h 403"/>
              <a:gd name="T4" fmla="*/ 2147483647 w 250"/>
              <a:gd name="T5" fmla="*/ 2147483647 h 403"/>
              <a:gd name="T6" fmla="*/ 2147483647 w 250"/>
              <a:gd name="T7" fmla="*/ 2147483647 h 403"/>
              <a:gd name="T8" fmla="*/ 2147483647 w 250"/>
              <a:gd name="T9" fmla="*/ 2147483647 h 403"/>
              <a:gd name="T10" fmla="*/ 0 w 250"/>
              <a:gd name="T11" fmla="*/ 0 h 403"/>
              <a:gd name="T12" fmla="*/ 0 60000 65536"/>
              <a:gd name="T13" fmla="*/ 0 60000 65536"/>
              <a:gd name="T14" fmla="*/ 0 60000 65536"/>
              <a:gd name="T15" fmla="*/ 0 60000 65536"/>
              <a:gd name="T16" fmla="*/ 0 60000 65536"/>
              <a:gd name="T17" fmla="*/ 0 60000 65536"/>
              <a:gd name="T18" fmla="*/ 0 w 250"/>
              <a:gd name="T19" fmla="*/ 0 h 403"/>
              <a:gd name="T20" fmla="*/ 250 w 250"/>
              <a:gd name="T21" fmla="*/ 403 h 403"/>
            </a:gdLst>
            <a:ahLst/>
            <a:cxnLst>
              <a:cxn ang="T12">
                <a:pos x="T0" y="T1"/>
              </a:cxn>
              <a:cxn ang="T13">
                <a:pos x="T2" y="T3"/>
              </a:cxn>
              <a:cxn ang="T14">
                <a:pos x="T4" y="T5"/>
              </a:cxn>
              <a:cxn ang="T15">
                <a:pos x="T6" y="T7"/>
              </a:cxn>
              <a:cxn ang="T16">
                <a:pos x="T8" y="T9"/>
              </a:cxn>
              <a:cxn ang="T17">
                <a:pos x="T10" y="T11"/>
              </a:cxn>
            </a:cxnLst>
            <a:rect l="T18" t="T19" r="T20" b="T21"/>
            <a:pathLst>
              <a:path w="250" h="403">
                <a:moveTo>
                  <a:pt x="250" y="403"/>
                </a:moveTo>
                <a:lnTo>
                  <a:pt x="201" y="391"/>
                </a:lnTo>
                <a:lnTo>
                  <a:pt x="153" y="359"/>
                </a:lnTo>
                <a:lnTo>
                  <a:pt x="76" y="269"/>
                </a:lnTo>
                <a:lnTo>
                  <a:pt x="21" y="147"/>
                </a:lnTo>
                <a:lnTo>
                  <a:pt x="0" y="0"/>
                </a:lnTo>
              </a:path>
            </a:pathLst>
          </a:custGeom>
          <a:noFill/>
          <a:ln w="11113">
            <a:solidFill>
              <a:srgbClr val="170054"/>
            </a:solidFill>
            <a:round/>
            <a:headEnd/>
            <a:tailEnd/>
          </a:ln>
        </p:spPr>
        <p:txBody>
          <a:bodyPr>
            <a:prstTxWarp prst="textNoShape">
              <a:avLst/>
            </a:prstTxWarp>
          </a:bodyPr>
          <a:lstStyle/>
          <a:p>
            <a:endParaRPr lang="en-US"/>
          </a:p>
        </p:txBody>
      </p:sp>
      <p:sp>
        <p:nvSpPr>
          <p:cNvPr id="43031" name="Freeform 20"/>
          <p:cNvSpPr>
            <a:spLocks/>
          </p:cNvSpPr>
          <p:nvPr/>
        </p:nvSpPr>
        <p:spPr bwMode="auto">
          <a:xfrm>
            <a:off x="2987675" y="5557838"/>
            <a:ext cx="90488" cy="61912"/>
          </a:xfrm>
          <a:custGeom>
            <a:avLst/>
            <a:gdLst>
              <a:gd name="T0" fmla="*/ 2147483647 w 62"/>
              <a:gd name="T1" fmla="*/ 2147483647 h 39"/>
              <a:gd name="T2" fmla="*/ 2147483647 w 62"/>
              <a:gd name="T3" fmla="*/ 2147483647 h 39"/>
              <a:gd name="T4" fmla="*/ 0 w 62"/>
              <a:gd name="T5" fmla="*/ 2147483647 h 39"/>
              <a:gd name="T6" fmla="*/ 2147483647 w 62"/>
              <a:gd name="T7" fmla="*/ 0 h 39"/>
              <a:gd name="T8" fmla="*/ 2147483647 w 62"/>
              <a:gd name="T9" fmla="*/ 2147483647 h 39"/>
              <a:gd name="T10" fmla="*/ 0 60000 65536"/>
              <a:gd name="T11" fmla="*/ 0 60000 65536"/>
              <a:gd name="T12" fmla="*/ 0 60000 65536"/>
              <a:gd name="T13" fmla="*/ 0 60000 65536"/>
              <a:gd name="T14" fmla="*/ 0 60000 65536"/>
              <a:gd name="T15" fmla="*/ 0 w 62"/>
              <a:gd name="T16" fmla="*/ 0 h 39"/>
              <a:gd name="T17" fmla="*/ 62 w 62"/>
              <a:gd name="T18" fmla="*/ 39 h 39"/>
            </a:gdLst>
            <a:ahLst/>
            <a:cxnLst>
              <a:cxn ang="T10">
                <a:pos x="T0" y="T1"/>
              </a:cxn>
              <a:cxn ang="T11">
                <a:pos x="T2" y="T3"/>
              </a:cxn>
              <a:cxn ang="T12">
                <a:pos x="T4" y="T5"/>
              </a:cxn>
              <a:cxn ang="T13">
                <a:pos x="T6" y="T7"/>
              </a:cxn>
              <a:cxn ang="T14">
                <a:pos x="T8" y="T9"/>
              </a:cxn>
            </a:cxnLst>
            <a:rect l="T15" t="T16" r="T17" b="T18"/>
            <a:pathLst>
              <a:path w="62" h="39">
                <a:moveTo>
                  <a:pt x="62" y="19"/>
                </a:moveTo>
                <a:lnTo>
                  <a:pt x="62" y="39"/>
                </a:lnTo>
                <a:lnTo>
                  <a:pt x="0" y="19"/>
                </a:lnTo>
                <a:lnTo>
                  <a:pt x="62" y="0"/>
                </a:lnTo>
                <a:lnTo>
                  <a:pt x="62" y="19"/>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32" name="Freeform 21"/>
          <p:cNvSpPr>
            <a:spLocks/>
          </p:cNvSpPr>
          <p:nvPr/>
        </p:nvSpPr>
        <p:spPr bwMode="auto">
          <a:xfrm>
            <a:off x="4246563" y="5345113"/>
            <a:ext cx="82550" cy="90487"/>
          </a:xfrm>
          <a:custGeom>
            <a:avLst/>
            <a:gdLst>
              <a:gd name="T0" fmla="*/ 2147483647 w 56"/>
              <a:gd name="T1" fmla="*/ 2147483647 h 57"/>
              <a:gd name="T2" fmla="*/ 0 w 56"/>
              <a:gd name="T3" fmla="*/ 2147483647 h 57"/>
              <a:gd name="T4" fmla="*/ 2147483647 w 56"/>
              <a:gd name="T5" fmla="*/ 0 h 57"/>
              <a:gd name="T6" fmla="*/ 2147483647 w 56"/>
              <a:gd name="T7" fmla="*/ 2147483647 h 57"/>
              <a:gd name="T8" fmla="*/ 2147483647 w 56"/>
              <a:gd name="T9" fmla="*/ 2147483647 h 57"/>
              <a:gd name="T10" fmla="*/ 0 60000 65536"/>
              <a:gd name="T11" fmla="*/ 0 60000 65536"/>
              <a:gd name="T12" fmla="*/ 0 60000 65536"/>
              <a:gd name="T13" fmla="*/ 0 60000 65536"/>
              <a:gd name="T14" fmla="*/ 0 60000 65536"/>
              <a:gd name="T15" fmla="*/ 0 w 56"/>
              <a:gd name="T16" fmla="*/ 0 h 57"/>
              <a:gd name="T17" fmla="*/ 56 w 56"/>
              <a:gd name="T18" fmla="*/ 57 h 57"/>
            </a:gdLst>
            <a:ahLst/>
            <a:cxnLst>
              <a:cxn ang="T10">
                <a:pos x="T0" y="T1"/>
              </a:cxn>
              <a:cxn ang="T11">
                <a:pos x="T2" y="T3"/>
              </a:cxn>
              <a:cxn ang="T12">
                <a:pos x="T4" y="T5"/>
              </a:cxn>
              <a:cxn ang="T13">
                <a:pos x="T6" y="T7"/>
              </a:cxn>
              <a:cxn ang="T14">
                <a:pos x="T8" y="T9"/>
              </a:cxn>
            </a:cxnLst>
            <a:rect l="T15" t="T16" r="T17" b="T18"/>
            <a:pathLst>
              <a:path w="56" h="57">
                <a:moveTo>
                  <a:pt x="14" y="45"/>
                </a:moveTo>
                <a:lnTo>
                  <a:pt x="0" y="32"/>
                </a:lnTo>
                <a:lnTo>
                  <a:pt x="56" y="0"/>
                </a:lnTo>
                <a:lnTo>
                  <a:pt x="28" y="57"/>
                </a:lnTo>
                <a:lnTo>
                  <a:pt x="14" y="45"/>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33" name="Freeform 22"/>
          <p:cNvSpPr>
            <a:spLocks/>
          </p:cNvSpPr>
          <p:nvPr/>
        </p:nvSpPr>
        <p:spPr bwMode="auto">
          <a:xfrm>
            <a:off x="3078163" y="5416550"/>
            <a:ext cx="1179512" cy="171450"/>
          </a:xfrm>
          <a:custGeom>
            <a:avLst/>
            <a:gdLst>
              <a:gd name="T0" fmla="*/ 2147483647 w 804"/>
              <a:gd name="T1" fmla="*/ 0 h 108"/>
              <a:gd name="T2" fmla="*/ 2147483647 w 804"/>
              <a:gd name="T3" fmla="*/ 2147483647 h 108"/>
              <a:gd name="T4" fmla="*/ 2147483647 w 804"/>
              <a:gd name="T5" fmla="*/ 2147483647 h 108"/>
              <a:gd name="T6" fmla="*/ 2147483647 w 804"/>
              <a:gd name="T7" fmla="*/ 2147483647 h 108"/>
              <a:gd name="T8" fmla="*/ 0 w 804"/>
              <a:gd name="T9" fmla="*/ 2147483647 h 108"/>
              <a:gd name="T10" fmla="*/ 0 60000 65536"/>
              <a:gd name="T11" fmla="*/ 0 60000 65536"/>
              <a:gd name="T12" fmla="*/ 0 60000 65536"/>
              <a:gd name="T13" fmla="*/ 0 60000 65536"/>
              <a:gd name="T14" fmla="*/ 0 60000 65536"/>
              <a:gd name="T15" fmla="*/ 0 w 804"/>
              <a:gd name="T16" fmla="*/ 0 h 108"/>
              <a:gd name="T17" fmla="*/ 804 w 804"/>
              <a:gd name="T18" fmla="*/ 108 h 108"/>
            </a:gdLst>
            <a:ahLst/>
            <a:cxnLst>
              <a:cxn ang="T10">
                <a:pos x="T0" y="T1"/>
              </a:cxn>
              <a:cxn ang="T11">
                <a:pos x="T2" y="T3"/>
              </a:cxn>
              <a:cxn ang="T12">
                <a:pos x="T4" y="T5"/>
              </a:cxn>
              <a:cxn ang="T13">
                <a:pos x="T6" y="T7"/>
              </a:cxn>
              <a:cxn ang="T14">
                <a:pos x="T8" y="T9"/>
              </a:cxn>
            </a:cxnLst>
            <a:rect l="T15" t="T16" r="T17" b="T18"/>
            <a:pathLst>
              <a:path w="804" h="108">
                <a:moveTo>
                  <a:pt x="804" y="0"/>
                </a:moveTo>
                <a:lnTo>
                  <a:pt x="763" y="32"/>
                </a:lnTo>
                <a:lnTo>
                  <a:pt x="693" y="57"/>
                </a:lnTo>
                <a:lnTo>
                  <a:pt x="506" y="89"/>
                </a:lnTo>
                <a:lnTo>
                  <a:pt x="0" y="108"/>
                </a:lnTo>
              </a:path>
            </a:pathLst>
          </a:custGeom>
          <a:noFill/>
          <a:ln w="11113">
            <a:solidFill>
              <a:srgbClr val="170054"/>
            </a:solidFill>
            <a:round/>
            <a:headEnd/>
            <a:tailEnd/>
          </a:ln>
        </p:spPr>
        <p:txBody>
          <a:bodyPr>
            <a:prstTxWarp prst="textNoShape">
              <a:avLst/>
            </a:prstTxWarp>
          </a:bodyPr>
          <a:lstStyle/>
          <a:p>
            <a:endParaRPr lang="en-US"/>
          </a:p>
        </p:txBody>
      </p:sp>
      <p:sp>
        <p:nvSpPr>
          <p:cNvPr id="43034" name="Freeform 23"/>
          <p:cNvSpPr>
            <a:spLocks/>
          </p:cNvSpPr>
          <p:nvPr/>
        </p:nvSpPr>
        <p:spPr bwMode="auto">
          <a:xfrm>
            <a:off x="4419600" y="4735513"/>
            <a:ext cx="50800" cy="90487"/>
          </a:xfrm>
          <a:custGeom>
            <a:avLst/>
            <a:gdLst>
              <a:gd name="T0" fmla="*/ 2147483647 w 35"/>
              <a:gd name="T1" fmla="*/ 0 h 57"/>
              <a:gd name="T2" fmla="*/ 2147483647 w 35"/>
              <a:gd name="T3" fmla="*/ 0 h 57"/>
              <a:gd name="T4" fmla="*/ 2147483647 w 35"/>
              <a:gd name="T5" fmla="*/ 2147483647 h 57"/>
              <a:gd name="T6" fmla="*/ 0 w 35"/>
              <a:gd name="T7" fmla="*/ 0 h 57"/>
              <a:gd name="T8" fmla="*/ 2147483647 w 35"/>
              <a:gd name="T9" fmla="*/ 0 h 57"/>
              <a:gd name="T10" fmla="*/ 0 60000 65536"/>
              <a:gd name="T11" fmla="*/ 0 60000 65536"/>
              <a:gd name="T12" fmla="*/ 0 60000 65536"/>
              <a:gd name="T13" fmla="*/ 0 60000 65536"/>
              <a:gd name="T14" fmla="*/ 0 60000 65536"/>
              <a:gd name="T15" fmla="*/ 0 w 35"/>
              <a:gd name="T16" fmla="*/ 0 h 57"/>
              <a:gd name="T17" fmla="*/ 35 w 35"/>
              <a:gd name="T18" fmla="*/ 57 h 57"/>
            </a:gdLst>
            <a:ahLst/>
            <a:cxnLst>
              <a:cxn ang="T10">
                <a:pos x="T0" y="T1"/>
              </a:cxn>
              <a:cxn ang="T11">
                <a:pos x="T2" y="T3"/>
              </a:cxn>
              <a:cxn ang="T12">
                <a:pos x="T4" y="T5"/>
              </a:cxn>
              <a:cxn ang="T13">
                <a:pos x="T6" y="T7"/>
              </a:cxn>
              <a:cxn ang="T14">
                <a:pos x="T8" y="T9"/>
              </a:cxn>
            </a:cxnLst>
            <a:rect l="T15" t="T16" r="T17" b="T18"/>
            <a:pathLst>
              <a:path w="35" h="57">
                <a:moveTo>
                  <a:pt x="14" y="0"/>
                </a:moveTo>
                <a:lnTo>
                  <a:pt x="35" y="0"/>
                </a:lnTo>
                <a:lnTo>
                  <a:pt x="14" y="57"/>
                </a:lnTo>
                <a:lnTo>
                  <a:pt x="0" y="0"/>
                </a:lnTo>
                <a:lnTo>
                  <a:pt x="14" y="0"/>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35" name="Freeform 24"/>
          <p:cNvSpPr>
            <a:spLocks/>
          </p:cNvSpPr>
          <p:nvPr/>
        </p:nvSpPr>
        <p:spPr bwMode="auto">
          <a:xfrm>
            <a:off x="4410075" y="4165600"/>
            <a:ext cx="60325" cy="101600"/>
          </a:xfrm>
          <a:custGeom>
            <a:avLst/>
            <a:gdLst>
              <a:gd name="T0" fmla="*/ 2147483647 w 42"/>
              <a:gd name="T1" fmla="*/ 2147483647 h 64"/>
              <a:gd name="T2" fmla="*/ 0 w 42"/>
              <a:gd name="T3" fmla="*/ 2147483647 h 64"/>
              <a:gd name="T4" fmla="*/ 2147483647 w 42"/>
              <a:gd name="T5" fmla="*/ 0 h 64"/>
              <a:gd name="T6" fmla="*/ 2147483647 w 42"/>
              <a:gd name="T7" fmla="*/ 2147483647 h 64"/>
              <a:gd name="T8" fmla="*/ 2147483647 w 42"/>
              <a:gd name="T9" fmla="*/ 2147483647 h 64"/>
              <a:gd name="T10" fmla="*/ 0 60000 65536"/>
              <a:gd name="T11" fmla="*/ 0 60000 65536"/>
              <a:gd name="T12" fmla="*/ 0 60000 65536"/>
              <a:gd name="T13" fmla="*/ 0 60000 65536"/>
              <a:gd name="T14" fmla="*/ 0 60000 65536"/>
              <a:gd name="T15" fmla="*/ 0 w 42"/>
              <a:gd name="T16" fmla="*/ 0 h 64"/>
              <a:gd name="T17" fmla="*/ 42 w 42"/>
              <a:gd name="T18" fmla="*/ 64 h 64"/>
            </a:gdLst>
            <a:ahLst/>
            <a:cxnLst>
              <a:cxn ang="T10">
                <a:pos x="T0" y="T1"/>
              </a:cxn>
              <a:cxn ang="T11">
                <a:pos x="T2" y="T3"/>
              </a:cxn>
              <a:cxn ang="T12">
                <a:pos x="T4" y="T5"/>
              </a:cxn>
              <a:cxn ang="T13">
                <a:pos x="T6" y="T7"/>
              </a:cxn>
              <a:cxn ang="T14">
                <a:pos x="T8" y="T9"/>
              </a:cxn>
            </a:cxnLst>
            <a:rect l="T15" t="T16" r="T17" b="T18"/>
            <a:pathLst>
              <a:path w="42" h="64">
                <a:moveTo>
                  <a:pt x="21" y="64"/>
                </a:moveTo>
                <a:lnTo>
                  <a:pt x="0" y="64"/>
                </a:lnTo>
                <a:lnTo>
                  <a:pt x="21" y="0"/>
                </a:lnTo>
                <a:lnTo>
                  <a:pt x="42" y="64"/>
                </a:lnTo>
                <a:lnTo>
                  <a:pt x="21" y="64"/>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36" name="Line 25"/>
          <p:cNvSpPr>
            <a:spLocks noChangeShapeType="1"/>
          </p:cNvSpPr>
          <p:nvPr/>
        </p:nvSpPr>
        <p:spPr bwMode="auto">
          <a:xfrm flipV="1">
            <a:off x="4440238" y="4267200"/>
            <a:ext cx="1587" cy="457200"/>
          </a:xfrm>
          <a:prstGeom prst="line">
            <a:avLst/>
          </a:prstGeom>
          <a:noFill/>
          <a:ln w="11113">
            <a:solidFill>
              <a:srgbClr val="170054"/>
            </a:solidFill>
            <a:round/>
            <a:headEnd/>
            <a:tailEnd/>
          </a:ln>
        </p:spPr>
        <p:txBody>
          <a:bodyPr>
            <a:prstTxWarp prst="textNoShape">
              <a:avLst/>
            </a:prstTxWarp>
          </a:bodyPr>
          <a:lstStyle/>
          <a:p>
            <a:endParaRPr lang="en-US"/>
          </a:p>
        </p:txBody>
      </p:sp>
      <p:sp>
        <p:nvSpPr>
          <p:cNvPr id="43037" name="Freeform 26"/>
          <p:cNvSpPr>
            <a:spLocks/>
          </p:cNvSpPr>
          <p:nvPr/>
        </p:nvSpPr>
        <p:spPr bwMode="auto">
          <a:xfrm>
            <a:off x="4370388" y="3546475"/>
            <a:ext cx="49212" cy="101600"/>
          </a:xfrm>
          <a:custGeom>
            <a:avLst/>
            <a:gdLst>
              <a:gd name="T0" fmla="*/ 2147483647 w 34"/>
              <a:gd name="T1" fmla="*/ 2147483647 h 64"/>
              <a:gd name="T2" fmla="*/ 2147483647 w 34"/>
              <a:gd name="T3" fmla="*/ 0 h 64"/>
              <a:gd name="T4" fmla="*/ 2147483647 w 34"/>
              <a:gd name="T5" fmla="*/ 2147483647 h 64"/>
              <a:gd name="T6" fmla="*/ 0 w 34"/>
              <a:gd name="T7" fmla="*/ 2147483647 h 64"/>
              <a:gd name="T8" fmla="*/ 2147483647 w 34"/>
              <a:gd name="T9" fmla="*/ 2147483647 h 64"/>
              <a:gd name="T10" fmla="*/ 0 60000 65536"/>
              <a:gd name="T11" fmla="*/ 0 60000 65536"/>
              <a:gd name="T12" fmla="*/ 0 60000 65536"/>
              <a:gd name="T13" fmla="*/ 0 60000 65536"/>
              <a:gd name="T14" fmla="*/ 0 60000 65536"/>
              <a:gd name="T15" fmla="*/ 0 w 34"/>
              <a:gd name="T16" fmla="*/ 0 h 64"/>
              <a:gd name="T17" fmla="*/ 34 w 34"/>
              <a:gd name="T18" fmla="*/ 64 h 64"/>
            </a:gdLst>
            <a:ahLst/>
            <a:cxnLst>
              <a:cxn ang="T10">
                <a:pos x="T0" y="T1"/>
              </a:cxn>
              <a:cxn ang="T11">
                <a:pos x="T2" y="T3"/>
              </a:cxn>
              <a:cxn ang="T12">
                <a:pos x="T4" y="T5"/>
              </a:cxn>
              <a:cxn ang="T13">
                <a:pos x="T6" y="T7"/>
              </a:cxn>
              <a:cxn ang="T14">
                <a:pos x="T8" y="T9"/>
              </a:cxn>
            </a:cxnLst>
            <a:rect l="T15" t="T16" r="T17" b="T18"/>
            <a:pathLst>
              <a:path w="34" h="64">
                <a:moveTo>
                  <a:pt x="14" y="6"/>
                </a:moveTo>
                <a:lnTo>
                  <a:pt x="34" y="0"/>
                </a:lnTo>
                <a:lnTo>
                  <a:pt x="34" y="64"/>
                </a:lnTo>
                <a:lnTo>
                  <a:pt x="0" y="12"/>
                </a:lnTo>
                <a:lnTo>
                  <a:pt x="14" y="6"/>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38" name="Freeform 27"/>
          <p:cNvSpPr>
            <a:spLocks/>
          </p:cNvSpPr>
          <p:nvPr/>
        </p:nvSpPr>
        <p:spPr bwMode="auto">
          <a:xfrm>
            <a:off x="3303588" y="3221038"/>
            <a:ext cx="90487" cy="60325"/>
          </a:xfrm>
          <a:custGeom>
            <a:avLst/>
            <a:gdLst>
              <a:gd name="T0" fmla="*/ 2147483647 w 62"/>
              <a:gd name="T1" fmla="*/ 2147483647 h 38"/>
              <a:gd name="T2" fmla="*/ 2147483647 w 62"/>
              <a:gd name="T3" fmla="*/ 2147483647 h 38"/>
              <a:gd name="T4" fmla="*/ 0 w 62"/>
              <a:gd name="T5" fmla="*/ 2147483647 h 38"/>
              <a:gd name="T6" fmla="*/ 2147483647 w 62"/>
              <a:gd name="T7" fmla="*/ 0 h 38"/>
              <a:gd name="T8" fmla="*/ 2147483647 w 62"/>
              <a:gd name="T9" fmla="*/ 2147483647 h 38"/>
              <a:gd name="T10" fmla="*/ 0 60000 65536"/>
              <a:gd name="T11" fmla="*/ 0 60000 65536"/>
              <a:gd name="T12" fmla="*/ 0 60000 65536"/>
              <a:gd name="T13" fmla="*/ 0 60000 65536"/>
              <a:gd name="T14" fmla="*/ 0 60000 65536"/>
              <a:gd name="T15" fmla="*/ 0 w 62"/>
              <a:gd name="T16" fmla="*/ 0 h 38"/>
              <a:gd name="T17" fmla="*/ 62 w 62"/>
              <a:gd name="T18" fmla="*/ 38 h 38"/>
            </a:gdLst>
            <a:ahLst/>
            <a:cxnLst>
              <a:cxn ang="T10">
                <a:pos x="T0" y="T1"/>
              </a:cxn>
              <a:cxn ang="T11">
                <a:pos x="T2" y="T3"/>
              </a:cxn>
              <a:cxn ang="T12">
                <a:pos x="T4" y="T5"/>
              </a:cxn>
              <a:cxn ang="T13">
                <a:pos x="T6" y="T7"/>
              </a:cxn>
              <a:cxn ang="T14">
                <a:pos x="T8" y="T9"/>
              </a:cxn>
            </a:cxnLst>
            <a:rect l="T15" t="T16" r="T17" b="T18"/>
            <a:pathLst>
              <a:path w="62" h="38">
                <a:moveTo>
                  <a:pt x="62" y="19"/>
                </a:moveTo>
                <a:lnTo>
                  <a:pt x="62" y="38"/>
                </a:lnTo>
                <a:lnTo>
                  <a:pt x="0" y="19"/>
                </a:lnTo>
                <a:lnTo>
                  <a:pt x="62" y="0"/>
                </a:lnTo>
                <a:lnTo>
                  <a:pt x="62" y="19"/>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39" name="Freeform 28"/>
          <p:cNvSpPr>
            <a:spLocks/>
          </p:cNvSpPr>
          <p:nvPr/>
        </p:nvSpPr>
        <p:spPr bwMode="auto">
          <a:xfrm>
            <a:off x="3403600" y="3251200"/>
            <a:ext cx="987425" cy="304800"/>
          </a:xfrm>
          <a:custGeom>
            <a:avLst/>
            <a:gdLst>
              <a:gd name="T0" fmla="*/ 0 w 673"/>
              <a:gd name="T1" fmla="*/ 0 h 192"/>
              <a:gd name="T2" fmla="*/ 2147483647 w 673"/>
              <a:gd name="T3" fmla="*/ 2147483647 h 192"/>
              <a:gd name="T4" fmla="*/ 2147483647 w 673"/>
              <a:gd name="T5" fmla="*/ 2147483647 h 192"/>
              <a:gd name="T6" fmla="*/ 2147483647 w 673"/>
              <a:gd name="T7" fmla="*/ 2147483647 h 192"/>
              <a:gd name="T8" fmla="*/ 2147483647 w 673"/>
              <a:gd name="T9" fmla="*/ 2147483647 h 192"/>
              <a:gd name="T10" fmla="*/ 2147483647 w 673"/>
              <a:gd name="T11" fmla="*/ 2147483647 h 192"/>
              <a:gd name="T12" fmla="*/ 0 60000 65536"/>
              <a:gd name="T13" fmla="*/ 0 60000 65536"/>
              <a:gd name="T14" fmla="*/ 0 60000 65536"/>
              <a:gd name="T15" fmla="*/ 0 60000 65536"/>
              <a:gd name="T16" fmla="*/ 0 60000 65536"/>
              <a:gd name="T17" fmla="*/ 0 60000 65536"/>
              <a:gd name="T18" fmla="*/ 0 w 673"/>
              <a:gd name="T19" fmla="*/ 0 h 192"/>
              <a:gd name="T20" fmla="*/ 673 w 673"/>
              <a:gd name="T21" fmla="*/ 192 h 192"/>
            </a:gdLst>
            <a:ahLst/>
            <a:cxnLst>
              <a:cxn ang="T12">
                <a:pos x="T0" y="T1"/>
              </a:cxn>
              <a:cxn ang="T13">
                <a:pos x="T2" y="T3"/>
              </a:cxn>
              <a:cxn ang="T14">
                <a:pos x="T4" y="T5"/>
              </a:cxn>
              <a:cxn ang="T15">
                <a:pos x="T6" y="T7"/>
              </a:cxn>
              <a:cxn ang="T16">
                <a:pos x="T8" y="T9"/>
              </a:cxn>
              <a:cxn ang="T17">
                <a:pos x="T10" y="T11"/>
              </a:cxn>
            </a:cxnLst>
            <a:rect l="T18" t="T19" r="T20" b="T21"/>
            <a:pathLst>
              <a:path w="673" h="192">
                <a:moveTo>
                  <a:pt x="0" y="0"/>
                </a:moveTo>
                <a:lnTo>
                  <a:pt x="236" y="13"/>
                </a:lnTo>
                <a:lnTo>
                  <a:pt x="444" y="51"/>
                </a:lnTo>
                <a:lnTo>
                  <a:pt x="589" y="109"/>
                </a:lnTo>
                <a:lnTo>
                  <a:pt x="645" y="147"/>
                </a:lnTo>
                <a:lnTo>
                  <a:pt x="673" y="192"/>
                </a:lnTo>
              </a:path>
            </a:pathLst>
          </a:custGeom>
          <a:noFill/>
          <a:ln w="11113">
            <a:solidFill>
              <a:srgbClr val="170054"/>
            </a:solidFill>
            <a:round/>
            <a:headEnd/>
            <a:tailEnd/>
          </a:ln>
        </p:spPr>
        <p:txBody>
          <a:bodyPr>
            <a:prstTxWarp prst="textNoShape">
              <a:avLst/>
            </a:prstTxWarp>
          </a:bodyPr>
          <a:lstStyle/>
          <a:p>
            <a:endParaRPr lang="en-US"/>
          </a:p>
        </p:txBody>
      </p:sp>
      <p:sp>
        <p:nvSpPr>
          <p:cNvPr id="43040" name="Freeform 29"/>
          <p:cNvSpPr>
            <a:spLocks/>
          </p:cNvSpPr>
          <p:nvPr/>
        </p:nvSpPr>
        <p:spPr bwMode="auto">
          <a:xfrm>
            <a:off x="3008313" y="3616325"/>
            <a:ext cx="80962" cy="82550"/>
          </a:xfrm>
          <a:custGeom>
            <a:avLst/>
            <a:gdLst>
              <a:gd name="T0" fmla="*/ 2147483647 w 55"/>
              <a:gd name="T1" fmla="*/ 2147483647 h 52"/>
              <a:gd name="T2" fmla="*/ 2147483647 w 55"/>
              <a:gd name="T3" fmla="*/ 2147483647 h 52"/>
              <a:gd name="T4" fmla="*/ 0 w 55"/>
              <a:gd name="T5" fmla="*/ 0 h 52"/>
              <a:gd name="T6" fmla="*/ 2147483647 w 55"/>
              <a:gd name="T7" fmla="*/ 2147483647 h 52"/>
              <a:gd name="T8" fmla="*/ 2147483647 w 55"/>
              <a:gd name="T9" fmla="*/ 2147483647 h 52"/>
              <a:gd name="T10" fmla="*/ 0 60000 65536"/>
              <a:gd name="T11" fmla="*/ 0 60000 65536"/>
              <a:gd name="T12" fmla="*/ 0 60000 65536"/>
              <a:gd name="T13" fmla="*/ 0 60000 65536"/>
              <a:gd name="T14" fmla="*/ 0 60000 65536"/>
              <a:gd name="T15" fmla="*/ 0 w 55"/>
              <a:gd name="T16" fmla="*/ 0 h 52"/>
              <a:gd name="T17" fmla="*/ 55 w 55"/>
              <a:gd name="T18" fmla="*/ 52 h 52"/>
            </a:gdLst>
            <a:ahLst/>
            <a:cxnLst>
              <a:cxn ang="T10">
                <a:pos x="T0" y="T1"/>
              </a:cxn>
              <a:cxn ang="T11">
                <a:pos x="T2" y="T3"/>
              </a:cxn>
              <a:cxn ang="T12">
                <a:pos x="T4" y="T5"/>
              </a:cxn>
              <a:cxn ang="T13">
                <a:pos x="T6" y="T7"/>
              </a:cxn>
              <a:cxn ang="T14">
                <a:pos x="T8" y="T9"/>
              </a:cxn>
            </a:cxnLst>
            <a:rect l="T15" t="T16" r="T17" b="T18"/>
            <a:pathLst>
              <a:path w="55" h="52">
                <a:moveTo>
                  <a:pt x="41" y="45"/>
                </a:moveTo>
                <a:lnTo>
                  <a:pt x="27" y="52"/>
                </a:lnTo>
                <a:lnTo>
                  <a:pt x="0" y="0"/>
                </a:lnTo>
                <a:lnTo>
                  <a:pt x="55" y="32"/>
                </a:lnTo>
                <a:lnTo>
                  <a:pt x="41" y="45"/>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41" name="Freeform 30"/>
          <p:cNvSpPr>
            <a:spLocks/>
          </p:cNvSpPr>
          <p:nvPr/>
        </p:nvSpPr>
        <p:spPr bwMode="auto">
          <a:xfrm>
            <a:off x="3902075" y="4735513"/>
            <a:ext cx="80963" cy="90487"/>
          </a:xfrm>
          <a:custGeom>
            <a:avLst/>
            <a:gdLst>
              <a:gd name="T0" fmla="*/ 2147483647 w 55"/>
              <a:gd name="T1" fmla="*/ 2147483647 h 57"/>
              <a:gd name="T2" fmla="*/ 2147483647 w 55"/>
              <a:gd name="T3" fmla="*/ 0 h 57"/>
              <a:gd name="T4" fmla="*/ 2147483647 w 55"/>
              <a:gd name="T5" fmla="*/ 2147483647 h 57"/>
              <a:gd name="T6" fmla="*/ 0 w 55"/>
              <a:gd name="T7" fmla="*/ 2147483647 h 57"/>
              <a:gd name="T8" fmla="*/ 2147483647 w 55"/>
              <a:gd name="T9" fmla="*/ 2147483647 h 57"/>
              <a:gd name="T10" fmla="*/ 0 60000 65536"/>
              <a:gd name="T11" fmla="*/ 0 60000 65536"/>
              <a:gd name="T12" fmla="*/ 0 60000 65536"/>
              <a:gd name="T13" fmla="*/ 0 60000 65536"/>
              <a:gd name="T14" fmla="*/ 0 60000 65536"/>
              <a:gd name="T15" fmla="*/ 0 w 55"/>
              <a:gd name="T16" fmla="*/ 0 h 57"/>
              <a:gd name="T17" fmla="*/ 55 w 55"/>
              <a:gd name="T18" fmla="*/ 57 h 57"/>
            </a:gdLst>
            <a:ahLst/>
            <a:cxnLst>
              <a:cxn ang="T10">
                <a:pos x="T0" y="T1"/>
              </a:cxn>
              <a:cxn ang="T11">
                <a:pos x="T2" y="T3"/>
              </a:cxn>
              <a:cxn ang="T12">
                <a:pos x="T4" y="T5"/>
              </a:cxn>
              <a:cxn ang="T13">
                <a:pos x="T6" y="T7"/>
              </a:cxn>
              <a:cxn ang="T14">
                <a:pos x="T8" y="T9"/>
              </a:cxn>
            </a:cxnLst>
            <a:rect l="T15" t="T16" r="T17" b="T18"/>
            <a:pathLst>
              <a:path w="55" h="57">
                <a:moveTo>
                  <a:pt x="14" y="12"/>
                </a:moveTo>
                <a:lnTo>
                  <a:pt x="27" y="0"/>
                </a:lnTo>
                <a:lnTo>
                  <a:pt x="55" y="57"/>
                </a:lnTo>
                <a:lnTo>
                  <a:pt x="0" y="25"/>
                </a:lnTo>
                <a:lnTo>
                  <a:pt x="14" y="12"/>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42" name="Line 31"/>
          <p:cNvSpPr>
            <a:spLocks noChangeShapeType="1"/>
          </p:cNvSpPr>
          <p:nvPr/>
        </p:nvSpPr>
        <p:spPr bwMode="auto">
          <a:xfrm>
            <a:off x="3068638" y="3687763"/>
            <a:ext cx="854075" cy="1066800"/>
          </a:xfrm>
          <a:prstGeom prst="line">
            <a:avLst/>
          </a:prstGeom>
          <a:noFill/>
          <a:ln w="11113">
            <a:solidFill>
              <a:srgbClr val="170054"/>
            </a:solidFill>
            <a:round/>
            <a:headEnd/>
            <a:tailEnd/>
          </a:ln>
        </p:spPr>
        <p:txBody>
          <a:bodyPr>
            <a:prstTxWarp prst="textNoShape">
              <a:avLst/>
            </a:prstTxWarp>
          </a:bodyPr>
          <a:lstStyle/>
          <a:p>
            <a:endParaRPr lang="en-US"/>
          </a:p>
        </p:txBody>
      </p:sp>
      <p:sp>
        <p:nvSpPr>
          <p:cNvPr id="43043" name="Freeform 32"/>
          <p:cNvSpPr>
            <a:spLocks/>
          </p:cNvSpPr>
          <p:nvPr/>
        </p:nvSpPr>
        <p:spPr bwMode="auto">
          <a:xfrm>
            <a:off x="1870075" y="4551363"/>
            <a:ext cx="90488" cy="50800"/>
          </a:xfrm>
          <a:custGeom>
            <a:avLst/>
            <a:gdLst>
              <a:gd name="T0" fmla="*/ 2147483647 w 62"/>
              <a:gd name="T1" fmla="*/ 2147483647 h 32"/>
              <a:gd name="T2" fmla="*/ 2147483647 w 62"/>
              <a:gd name="T3" fmla="*/ 2147483647 h 32"/>
              <a:gd name="T4" fmla="*/ 0 w 62"/>
              <a:gd name="T5" fmla="*/ 0 h 32"/>
              <a:gd name="T6" fmla="*/ 2147483647 w 62"/>
              <a:gd name="T7" fmla="*/ 0 h 32"/>
              <a:gd name="T8" fmla="*/ 2147483647 w 62"/>
              <a:gd name="T9" fmla="*/ 2147483647 h 32"/>
              <a:gd name="T10" fmla="*/ 0 60000 65536"/>
              <a:gd name="T11" fmla="*/ 0 60000 65536"/>
              <a:gd name="T12" fmla="*/ 0 60000 65536"/>
              <a:gd name="T13" fmla="*/ 0 60000 65536"/>
              <a:gd name="T14" fmla="*/ 0 60000 65536"/>
              <a:gd name="T15" fmla="*/ 0 w 62"/>
              <a:gd name="T16" fmla="*/ 0 h 32"/>
              <a:gd name="T17" fmla="*/ 62 w 62"/>
              <a:gd name="T18" fmla="*/ 32 h 32"/>
            </a:gdLst>
            <a:ahLst/>
            <a:cxnLst>
              <a:cxn ang="T10">
                <a:pos x="T0" y="T1"/>
              </a:cxn>
              <a:cxn ang="T11">
                <a:pos x="T2" y="T3"/>
              </a:cxn>
              <a:cxn ang="T12">
                <a:pos x="T4" y="T5"/>
              </a:cxn>
              <a:cxn ang="T13">
                <a:pos x="T6" y="T7"/>
              </a:cxn>
              <a:cxn ang="T14">
                <a:pos x="T8" y="T9"/>
              </a:cxn>
            </a:cxnLst>
            <a:rect l="T15" t="T16" r="T17" b="T18"/>
            <a:pathLst>
              <a:path w="62" h="32">
                <a:moveTo>
                  <a:pt x="55" y="20"/>
                </a:moveTo>
                <a:lnTo>
                  <a:pt x="55" y="32"/>
                </a:lnTo>
                <a:lnTo>
                  <a:pt x="0" y="0"/>
                </a:lnTo>
                <a:lnTo>
                  <a:pt x="62" y="0"/>
                </a:lnTo>
                <a:lnTo>
                  <a:pt x="55" y="20"/>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44" name="Freeform 33"/>
          <p:cNvSpPr>
            <a:spLocks/>
          </p:cNvSpPr>
          <p:nvPr/>
        </p:nvSpPr>
        <p:spPr bwMode="auto">
          <a:xfrm>
            <a:off x="3698875" y="5029200"/>
            <a:ext cx="90488" cy="50800"/>
          </a:xfrm>
          <a:custGeom>
            <a:avLst/>
            <a:gdLst>
              <a:gd name="T0" fmla="*/ 0 w 62"/>
              <a:gd name="T1" fmla="*/ 2147483647 h 32"/>
              <a:gd name="T2" fmla="*/ 2147483647 w 62"/>
              <a:gd name="T3" fmla="*/ 0 h 32"/>
              <a:gd name="T4" fmla="*/ 2147483647 w 62"/>
              <a:gd name="T5" fmla="*/ 2147483647 h 32"/>
              <a:gd name="T6" fmla="*/ 0 w 62"/>
              <a:gd name="T7" fmla="*/ 2147483647 h 32"/>
              <a:gd name="T8" fmla="*/ 0 w 62"/>
              <a:gd name="T9" fmla="*/ 2147483647 h 32"/>
              <a:gd name="T10" fmla="*/ 0 60000 65536"/>
              <a:gd name="T11" fmla="*/ 0 60000 65536"/>
              <a:gd name="T12" fmla="*/ 0 60000 65536"/>
              <a:gd name="T13" fmla="*/ 0 60000 65536"/>
              <a:gd name="T14" fmla="*/ 0 60000 65536"/>
              <a:gd name="T15" fmla="*/ 0 w 62"/>
              <a:gd name="T16" fmla="*/ 0 h 32"/>
              <a:gd name="T17" fmla="*/ 62 w 62"/>
              <a:gd name="T18" fmla="*/ 32 h 32"/>
            </a:gdLst>
            <a:ahLst/>
            <a:cxnLst>
              <a:cxn ang="T10">
                <a:pos x="T0" y="T1"/>
              </a:cxn>
              <a:cxn ang="T11">
                <a:pos x="T2" y="T3"/>
              </a:cxn>
              <a:cxn ang="T12">
                <a:pos x="T4" y="T5"/>
              </a:cxn>
              <a:cxn ang="T13">
                <a:pos x="T6" y="T7"/>
              </a:cxn>
              <a:cxn ang="T14">
                <a:pos x="T8" y="T9"/>
              </a:cxn>
            </a:cxnLst>
            <a:rect l="T15" t="T16" r="T17" b="T18"/>
            <a:pathLst>
              <a:path w="62" h="32">
                <a:moveTo>
                  <a:pt x="0" y="19"/>
                </a:moveTo>
                <a:lnTo>
                  <a:pt x="7" y="0"/>
                </a:lnTo>
                <a:lnTo>
                  <a:pt x="62" y="32"/>
                </a:lnTo>
                <a:lnTo>
                  <a:pt x="0" y="32"/>
                </a:lnTo>
                <a:lnTo>
                  <a:pt x="0" y="19"/>
                </a:lnTo>
                <a:close/>
              </a:path>
            </a:pathLst>
          </a:custGeom>
          <a:solidFill>
            <a:srgbClr val="170054"/>
          </a:solidFill>
          <a:ln w="11113">
            <a:solidFill>
              <a:srgbClr val="170054"/>
            </a:solidFill>
            <a:round/>
            <a:headEnd/>
            <a:tailEnd/>
          </a:ln>
        </p:spPr>
        <p:txBody>
          <a:bodyPr>
            <a:prstTxWarp prst="textNoShape">
              <a:avLst/>
            </a:prstTxWarp>
          </a:bodyPr>
          <a:lstStyle/>
          <a:p>
            <a:endParaRPr lang="en-US"/>
          </a:p>
        </p:txBody>
      </p:sp>
      <p:sp>
        <p:nvSpPr>
          <p:cNvPr id="43045" name="Line 34"/>
          <p:cNvSpPr>
            <a:spLocks noChangeShapeType="1"/>
          </p:cNvSpPr>
          <p:nvPr/>
        </p:nvSpPr>
        <p:spPr bwMode="auto">
          <a:xfrm>
            <a:off x="1960563" y="4583113"/>
            <a:ext cx="1738312" cy="476250"/>
          </a:xfrm>
          <a:prstGeom prst="line">
            <a:avLst/>
          </a:prstGeom>
          <a:noFill/>
          <a:ln w="11113">
            <a:solidFill>
              <a:srgbClr val="170054"/>
            </a:solidFill>
            <a:round/>
            <a:headEnd/>
            <a:tailEnd/>
          </a:ln>
        </p:spPr>
        <p:txBody>
          <a:bodyPr>
            <a:prstTxWarp prst="textNoShape">
              <a:avLst/>
            </a:prstTxWarp>
          </a:bodyPr>
          <a:lstStyle/>
          <a:p>
            <a:endParaRPr lang="en-US"/>
          </a:p>
        </p:txBody>
      </p:sp>
      <p:sp>
        <p:nvSpPr>
          <p:cNvPr id="43046" name="Rectangle 35"/>
          <p:cNvSpPr>
            <a:spLocks noChangeArrowheads="1"/>
          </p:cNvSpPr>
          <p:nvPr/>
        </p:nvSpPr>
        <p:spPr bwMode="auto">
          <a:xfrm>
            <a:off x="2078038" y="4506913"/>
            <a:ext cx="2420937" cy="198437"/>
          </a:xfrm>
          <a:prstGeom prst="rect">
            <a:avLst/>
          </a:prstGeom>
          <a:noFill/>
          <a:ln w="9525">
            <a:noFill/>
            <a:miter lim="800000"/>
            <a:headEnd/>
            <a:tailEnd/>
          </a:ln>
        </p:spPr>
        <p:txBody>
          <a:bodyPr wrap="none" lIns="0" tIns="0" rIns="0" bIns="0">
            <a:prstTxWarp prst="textNoShape">
              <a:avLst/>
            </a:prstTxWarp>
            <a:spAutoFit/>
          </a:bodyPr>
          <a:lstStyle/>
          <a:p>
            <a:r>
              <a:rPr lang="en-US" sz="1300" b="1" i="1">
                <a:solidFill>
                  <a:srgbClr val="170054"/>
                </a:solidFill>
              </a:rPr>
              <a:t>Validation through prototyping</a:t>
            </a:r>
            <a:endParaRPr lang="en-US">
              <a:solidFill>
                <a:srgbClr val="00027F"/>
              </a:solidFill>
            </a:endParaRPr>
          </a:p>
        </p:txBody>
      </p:sp>
      <p:sp>
        <p:nvSpPr>
          <p:cNvPr id="43047" name="Rectangle 36"/>
          <p:cNvSpPr>
            <a:spLocks noChangeArrowheads="1"/>
          </p:cNvSpPr>
          <p:nvPr/>
        </p:nvSpPr>
        <p:spPr bwMode="auto">
          <a:xfrm>
            <a:off x="4221163" y="3255963"/>
            <a:ext cx="2449512" cy="198437"/>
          </a:xfrm>
          <a:prstGeom prst="rect">
            <a:avLst/>
          </a:prstGeom>
          <a:noFill/>
          <a:ln w="9525">
            <a:noFill/>
            <a:miter lim="800000"/>
            <a:headEnd/>
            <a:tailEnd/>
          </a:ln>
        </p:spPr>
        <p:txBody>
          <a:bodyPr wrap="none" lIns="0" tIns="0" rIns="0" bIns="0">
            <a:prstTxWarp prst="textNoShape">
              <a:avLst/>
            </a:prstTxWarp>
            <a:spAutoFit/>
          </a:bodyPr>
          <a:lstStyle/>
          <a:p>
            <a:r>
              <a:rPr lang="en-US" sz="1300" b="1" i="1">
                <a:solidFill>
                  <a:srgbClr val="170054"/>
                </a:solidFill>
              </a:rPr>
              <a:t>Testing based on requirements</a:t>
            </a:r>
            <a:endParaRPr lang="en-US">
              <a:solidFill>
                <a:srgbClr val="00027F"/>
              </a:solidFill>
            </a:endParaRPr>
          </a:p>
        </p:txBody>
      </p:sp>
      <p:sp>
        <p:nvSpPr>
          <p:cNvPr id="43048" name="Rectangle 37"/>
          <p:cNvSpPr>
            <a:spLocks noChangeArrowheads="1"/>
          </p:cNvSpPr>
          <p:nvPr/>
        </p:nvSpPr>
        <p:spPr bwMode="auto">
          <a:xfrm>
            <a:off x="4525963" y="4333875"/>
            <a:ext cx="2779712" cy="198438"/>
          </a:xfrm>
          <a:prstGeom prst="rect">
            <a:avLst/>
          </a:prstGeom>
          <a:noFill/>
          <a:ln w="9525">
            <a:noFill/>
            <a:miter lim="800000"/>
            <a:headEnd/>
            <a:tailEnd/>
          </a:ln>
        </p:spPr>
        <p:txBody>
          <a:bodyPr wrap="none" lIns="0" tIns="0" rIns="0" bIns="0">
            <a:prstTxWarp prst="textNoShape">
              <a:avLst/>
            </a:prstTxWarp>
            <a:spAutoFit/>
          </a:bodyPr>
          <a:lstStyle/>
          <a:p>
            <a:r>
              <a:rPr lang="en-US" sz="1300" b="1" i="1">
                <a:solidFill>
                  <a:srgbClr val="170054"/>
                </a:solidFill>
              </a:rPr>
              <a:t>Testing throughout implementation</a:t>
            </a:r>
            <a:endParaRPr lang="en-US">
              <a:solidFill>
                <a:srgbClr val="00027F"/>
              </a:solidFill>
            </a:endParaRPr>
          </a:p>
        </p:txBody>
      </p:sp>
      <p:sp>
        <p:nvSpPr>
          <p:cNvPr id="43049" name="Rectangle 38"/>
          <p:cNvSpPr>
            <a:spLocks noChangeArrowheads="1"/>
          </p:cNvSpPr>
          <p:nvPr/>
        </p:nvSpPr>
        <p:spPr bwMode="auto">
          <a:xfrm>
            <a:off x="482600" y="3835400"/>
            <a:ext cx="2366963" cy="198438"/>
          </a:xfrm>
          <a:prstGeom prst="rect">
            <a:avLst/>
          </a:prstGeom>
          <a:noFill/>
          <a:ln w="9525">
            <a:noFill/>
            <a:miter lim="800000"/>
            <a:headEnd/>
            <a:tailEnd/>
          </a:ln>
        </p:spPr>
        <p:txBody>
          <a:bodyPr wrap="none" lIns="0" tIns="0" rIns="0" bIns="0">
            <a:prstTxWarp prst="textNoShape">
              <a:avLst/>
            </a:prstTxWarp>
            <a:spAutoFit/>
          </a:bodyPr>
          <a:lstStyle/>
          <a:p>
            <a:r>
              <a:rPr lang="en-US" sz="1300" b="1" i="1">
                <a:solidFill>
                  <a:srgbClr val="170054"/>
                </a:solidFill>
              </a:rPr>
              <a:t>Maintenance through iteration</a:t>
            </a:r>
            <a:endParaRPr lang="en-US">
              <a:solidFill>
                <a:srgbClr val="00027F"/>
              </a:solidFill>
            </a:endParaRPr>
          </a:p>
        </p:txBody>
      </p:sp>
      <p:sp>
        <p:nvSpPr>
          <p:cNvPr id="43050" name="Rectangle 39"/>
          <p:cNvSpPr>
            <a:spLocks noChangeArrowheads="1"/>
          </p:cNvSpPr>
          <p:nvPr/>
        </p:nvSpPr>
        <p:spPr bwMode="auto">
          <a:xfrm>
            <a:off x="4181475" y="5511800"/>
            <a:ext cx="2127250" cy="198438"/>
          </a:xfrm>
          <a:prstGeom prst="rect">
            <a:avLst/>
          </a:prstGeom>
          <a:noFill/>
          <a:ln w="9525">
            <a:noFill/>
            <a:miter lim="800000"/>
            <a:headEnd/>
            <a:tailEnd/>
          </a:ln>
        </p:spPr>
        <p:txBody>
          <a:bodyPr wrap="none" lIns="0" tIns="0" rIns="0" bIns="0">
            <a:prstTxWarp prst="textNoShape">
              <a:avLst/>
            </a:prstTxWarp>
            <a:spAutoFit/>
          </a:bodyPr>
          <a:lstStyle/>
          <a:p>
            <a:r>
              <a:rPr lang="en-US" sz="1300" b="1" i="1">
                <a:solidFill>
                  <a:srgbClr val="170054"/>
                </a:solidFill>
              </a:rPr>
              <a:t>Design through refactoring</a:t>
            </a:r>
            <a:endParaRPr lang="en-US">
              <a:solidFill>
                <a:srgbClr val="00027F"/>
              </a:solidFill>
            </a:endParaRPr>
          </a:p>
        </p:txBody>
      </p:sp>
      <p:sp>
        <p:nvSpPr>
          <p:cNvPr id="43051" name="AutoShape 40"/>
          <p:cNvSpPr>
            <a:spLocks noChangeArrowheads="1"/>
          </p:cNvSpPr>
          <p:nvPr/>
        </p:nvSpPr>
        <p:spPr bwMode="auto">
          <a:xfrm>
            <a:off x="6629400" y="4648200"/>
            <a:ext cx="2209800" cy="18288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buFont typeface="Zapf Dingbats" charset="2"/>
              <a:buNone/>
            </a:pPr>
            <a:r>
              <a:rPr lang="en-US" sz="1800" i="1">
                <a:solidFill>
                  <a:srgbClr val="7F0101"/>
                </a:solidFill>
              </a:rPr>
              <a:t>If the waterfall model is pure fiction, why is it still the dominant software process?</a:t>
            </a:r>
            <a:endParaRPr lang="en-US" sz="1800">
              <a:latin typeface="Gill Sans" charset="0"/>
            </a:endParaRPr>
          </a:p>
        </p:txBody>
      </p:sp>
      <p:sp>
        <p:nvSpPr>
          <p:cNvPr id="43052" name="Rectangle 41"/>
          <p:cNvSpPr>
            <a:spLocks noChangeArrowheads="1"/>
          </p:cNvSpPr>
          <p:nvPr/>
        </p:nvSpPr>
        <p:spPr bwMode="auto">
          <a:xfrm>
            <a:off x="3862388" y="4953000"/>
            <a:ext cx="1301750" cy="228600"/>
          </a:xfrm>
          <a:prstGeom prst="rect">
            <a:avLst/>
          </a:prstGeom>
          <a:noFill/>
          <a:ln w="9525">
            <a:noFill/>
            <a:miter lim="800000"/>
            <a:headEnd/>
            <a:tailEnd/>
          </a:ln>
        </p:spPr>
        <p:txBody>
          <a:bodyPr wrap="none" lIns="0" tIns="0" rIns="0" bIns="0">
            <a:prstTxWarp prst="textNoShape">
              <a:avLst/>
            </a:prstTxWarp>
            <a:spAutoFit/>
          </a:bodyPr>
          <a:lstStyle/>
          <a:p>
            <a:r>
              <a:rPr lang="en-US" sz="1500">
                <a:solidFill>
                  <a:srgbClr val="170054"/>
                </a:solidFill>
              </a:rPr>
              <a:t>Implementation</a:t>
            </a:r>
            <a:endParaRPr lang="en-US" sz="2800">
              <a:solidFill>
                <a:srgbClr val="00027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45059"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45060" name="Slide Number Placeholder 5"/>
          <p:cNvSpPr>
            <a:spLocks noGrp="1"/>
          </p:cNvSpPr>
          <p:nvPr>
            <p:ph type="sldNum" sz="quarter" idx="12"/>
          </p:nvPr>
        </p:nvSpPr>
        <p:spPr>
          <a:noFill/>
        </p:spPr>
        <p:txBody>
          <a:bodyPr/>
          <a:lstStyle/>
          <a:p>
            <a:r>
              <a:rPr lang="de-CH" smtClean="0">
                <a:latin typeface="Helvetica" charset="0"/>
              </a:rPr>
              <a:t>ESE 1.</a:t>
            </a:r>
            <a:fld id="{A45B5029-48DD-6941-90A7-CE024080BC1D}" type="slidenum">
              <a:rPr lang="de-CH" smtClean="0">
                <a:latin typeface="Helvetica" charset="0"/>
              </a:rPr>
              <a:pPr/>
              <a:t>18</a:t>
            </a:fld>
            <a:endParaRPr lang="de-CH" sz="1400" smtClean="0">
              <a:solidFill>
                <a:srgbClr val="7E7E7E"/>
              </a:solidFill>
              <a:latin typeface="Times" charset="0"/>
            </a:endParaRPr>
          </a:p>
        </p:txBody>
      </p:sp>
      <p:sp>
        <p:nvSpPr>
          <p:cNvPr id="45061" name="Rectangle 2"/>
          <p:cNvSpPr>
            <a:spLocks noGrp="1" noChangeArrowheads="1"/>
          </p:cNvSpPr>
          <p:nvPr>
            <p:ph type="title"/>
          </p:nvPr>
        </p:nvSpPr>
        <p:spPr/>
        <p:txBody>
          <a:bodyPr/>
          <a:lstStyle/>
          <a:p>
            <a:pPr eaLnBrk="1" hangingPunct="1"/>
            <a:r>
              <a:rPr lang="en-US"/>
              <a:t>Iterative Development</a:t>
            </a:r>
          </a:p>
        </p:txBody>
      </p:sp>
      <p:sp>
        <p:nvSpPr>
          <p:cNvPr id="45062" name="Rectangle 3"/>
          <p:cNvSpPr>
            <a:spLocks noGrp="1" noChangeArrowheads="1"/>
          </p:cNvSpPr>
          <p:nvPr>
            <p:ph type="body" idx="1"/>
          </p:nvPr>
        </p:nvSpPr>
        <p:spPr/>
        <p:txBody>
          <a:bodyPr/>
          <a:lstStyle/>
          <a:p>
            <a:pPr eaLnBrk="1" hangingPunct="1">
              <a:buFont typeface="Helvetica CE" pitchFamily="-110" charset="0"/>
              <a:buNone/>
            </a:pPr>
            <a:r>
              <a:rPr lang="en-US" dirty="0"/>
              <a:t>Plan to </a:t>
            </a:r>
            <a:r>
              <a:rPr lang="en-US" i="1" dirty="0">
                <a:solidFill>
                  <a:srgbClr val="7F0101"/>
                </a:solidFill>
              </a:rPr>
              <a:t>iterate</a:t>
            </a:r>
            <a:r>
              <a:rPr lang="en-US" dirty="0"/>
              <a:t> your analysis, design and implementation.</a:t>
            </a:r>
          </a:p>
          <a:p>
            <a:pPr eaLnBrk="1" hangingPunct="1"/>
            <a:endParaRPr lang="en-US" dirty="0"/>
          </a:p>
          <a:p>
            <a:pPr lvl="1" eaLnBrk="1" hangingPunct="1"/>
            <a:r>
              <a:rPr lang="en-US" dirty="0"/>
              <a:t>You won’t get it right the first time, so </a:t>
            </a:r>
            <a:r>
              <a:rPr lang="en-US" i="1" dirty="0">
                <a:solidFill>
                  <a:srgbClr val="7F0101"/>
                </a:solidFill>
              </a:rPr>
              <a:t>integrate</a:t>
            </a:r>
            <a:r>
              <a:rPr lang="en-US" dirty="0"/>
              <a:t>, </a:t>
            </a:r>
            <a:r>
              <a:rPr lang="en-US" i="1" dirty="0">
                <a:solidFill>
                  <a:srgbClr val="7F0101"/>
                </a:solidFill>
              </a:rPr>
              <a:t>validate</a:t>
            </a:r>
            <a:r>
              <a:rPr lang="en-US" dirty="0"/>
              <a:t> and </a:t>
            </a:r>
            <a:r>
              <a:rPr lang="en-US" i="1" dirty="0">
                <a:solidFill>
                  <a:srgbClr val="7F0101"/>
                </a:solidFill>
              </a:rPr>
              <a:t>test</a:t>
            </a:r>
            <a:r>
              <a:rPr lang="en-US" dirty="0"/>
              <a:t> as frequently as possible.</a:t>
            </a:r>
          </a:p>
          <a:p>
            <a:pPr lvl="1" eaLnBrk="1" hangingPunct="1"/>
            <a:endParaRPr lang="en-US" dirty="0"/>
          </a:p>
          <a:p>
            <a:pPr lvl="1" eaLnBrk="1" hangingPunct="1"/>
            <a:endParaRPr lang="en-US" dirty="0"/>
          </a:p>
          <a:p>
            <a:pPr lvl="1" eaLnBrk="1" hangingPunct="1"/>
            <a:endParaRPr lang="en-US" dirty="0"/>
          </a:p>
          <a:p>
            <a:pPr lvl="1" eaLnBrk="1" hangingPunct="1">
              <a:buFont typeface="Helvetica CE" pitchFamily="-110" charset="0"/>
              <a:buNone/>
            </a:pPr>
            <a:r>
              <a:rPr lang="en-US" i="1" dirty="0"/>
              <a:t>	“You should use iterative development only on projects that you want to succeed.”</a:t>
            </a:r>
          </a:p>
          <a:p>
            <a:pPr lvl="1" algn="r" eaLnBrk="1" hangingPunct="1"/>
            <a:r>
              <a:rPr lang="en-US" i="1" dirty="0"/>
              <a:t>Martin Fowler, UML Distilled</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47107"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47108" name="Slide Number Placeholder 5"/>
          <p:cNvSpPr>
            <a:spLocks noGrp="1"/>
          </p:cNvSpPr>
          <p:nvPr>
            <p:ph type="sldNum" sz="quarter" idx="12"/>
          </p:nvPr>
        </p:nvSpPr>
        <p:spPr>
          <a:noFill/>
        </p:spPr>
        <p:txBody>
          <a:bodyPr/>
          <a:lstStyle/>
          <a:p>
            <a:r>
              <a:rPr lang="de-CH" smtClean="0">
                <a:latin typeface="Helvetica" charset="0"/>
              </a:rPr>
              <a:t>ESE 1.</a:t>
            </a:r>
            <a:fld id="{0FE3B099-69BA-E045-9E49-601AC9293FE6}" type="slidenum">
              <a:rPr lang="de-CH" smtClean="0">
                <a:latin typeface="Helvetica" charset="0"/>
              </a:rPr>
              <a:pPr/>
              <a:t>19</a:t>
            </a:fld>
            <a:endParaRPr lang="de-CH" sz="1400" smtClean="0">
              <a:solidFill>
                <a:srgbClr val="7E7E7E"/>
              </a:solidFill>
              <a:latin typeface="Times" charset="0"/>
            </a:endParaRPr>
          </a:p>
        </p:txBody>
      </p:sp>
      <p:sp>
        <p:nvSpPr>
          <p:cNvPr id="47109" name="Rectangle 2"/>
          <p:cNvSpPr>
            <a:spLocks noGrp="1" noChangeArrowheads="1"/>
          </p:cNvSpPr>
          <p:nvPr>
            <p:ph type="title"/>
          </p:nvPr>
        </p:nvSpPr>
        <p:spPr/>
        <p:txBody>
          <a:bodyPr/>
          <a:lstStyle/>
          <a:p>
            <a:pPr eaLnBrk="1" hangingPunct="1"/>
            <a:r>
              <a:rPr lang="en-US"/>
              <a:t>Incremental Development</a:t>
            </a:r>
          </a:p>
        </p:txBody>
      </p:sp>
      <p:sp>
        <p:nvSpPr>
          <p:cNvPr id="47110" name="Rectangle 3"/>
          <p:cNvSpPr>
            <a:spLocks noGrp="1" noChangeArrowheads="1"/>
          </p:cNvSpPr>
          <p:nvPr>
            <p:ph type="body" idx="1"/>
          </p:nvPr>
        </p:nvSpPr>
        <p:spPr/>
        <p:txBody>
          <a:bodyPr/>
          <a:lstStyle/>
          <a:p>
            <a:pPr eaLnBrk="1" hangingPunct="1">
              <a:buFont typeface="Helvetica CE" pitchFamily="-110" charset="0"/>
              <a:buNone/>
            </a:pPr>
            <a:r>
              <a:rPr lang="en-US"/>
              <a:t>Plan to </a:t>
            </a:r>
            <a:r>
              <a:rPr lang="en-US" i="1">
                <a:solidFill>
                  <a:srgbClr val="7F0101"/>
                </a:solidFill>
              </a:rPr>
              <a:t>incrementally</a:t>
            </a:r>
            <a:r>
              <a:rPr lang="en-US"/>
              <a:t> develop (i.e., prototype) the system.</a:t>
            </a:r>
          </a:p>
          <a:p>
            <a:pPr lvl="1" eaLnBrk="1" hangingPunct="1"/>
            <a:r>
              <a:rPr lang="en-US"/>
              <a:t>If possible, </a:t>
            </a:r>
            <a:r>
              <a:rPr lang="en-US" i="1">
                <a:solidFill>
                  <a:srgbClr val="7F0101"/>
                </a:solidFill>
              </a:rPr>
              <a:t>always have a running version</a:t>
            </a:r>
            <a:r>
              <a:rPr lang="en-US"/>
              <a:t> of the system, even if most functionality is yet to be implemented.</a:t>
            </a:r>
          </a:p>
          <a:p>
            <a:pPr lvl="1" eaLnBrk="1" hangingPunct="1"/>
            <a:r>
              <a:rPr lang="en-US" i="1">
                <a:solidFill>
                  <a:srgbClr val="7F0101"/>
                </a:solidFill>
              </a:rPr>
              <a:t>Integrate</a:t>
            </a:r>
            <a:r>
              <a:rPr lang="en-US"/>
              <a:t> new functionality as soon as possible.</a:t>
            </a:r>
          </a:p>
          <a:p>
            <a:pPr lvl="1" eaLnBrk="1" hangingPunct="1"/>
            <a:r>
              <a:rPr lang="en-US" i="1">
                <a:solidFill>
                  <a:srgbClr val="7F0101"/>
                </a:solidFill>
              </a:rPr>
              <a:t>Validate</a:t>
            </a:r>
            <a:r>
              <a:rPr lang="en-US"/>
              <a:t> incremental versions against user requirements.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12292" name="Slide Number Placeholder 5"/>
          <p:cNvSpPr>
            <a:spLocks noGrp="1"/>
          </p:cNvSpPr>
          <p:nvPr>
            <p:ph type="sldNum" sz="quarter" idx="12"/>
          </p:nvPr>
        </p:nvSpPr>
        <p:spPr>
          <a:noFill/>
        </p:spPr>
        <p:txBody>
          <a:bodyPr/>
          <a:lstStyle/>
          <a:p>
            <a:r>
              <a:rPr lang="de-CH" smtClean="0">
                <a:latin typeface="Helvetica" charset="0"/>
              </a:rPr>
              <a:t>ESE 1.</a:t>
            </a:r>
            <a:fld id="{89367F6F-47A3-864B-B62F-8F4DA9430B80}" type="slidenum">
              <a:rPr lang="de-CH" smtClean="0">
                <a:latin typeface="Helvetica" charset="0"/>
              </a:rPr>
              <a:pPr/>
              <a:t>2</a:t>
            </a:fld>
            <a:endParaRPr lang="de-CH" sz="1400" dirty="0" smtClean="0">
              <a:solidFill>
                <a:srgbClr val="7E7E7E"/>
              </a:solidFill>
              <a:latin typeface="Times" charset="0"/>
            </a:endParaRPr>
          </a:p>
        </p:txBody>
      </p:sp>
      <p:sp>
        <p:nvSpPr>
          <p:cNvPr id="12293" name="Rectangle 2"/>
          <p:cNvSpPr>
            <a:spLocks noChangeArrowheads="1"/>
          </p:cNvSpPr>
          <p:nvPr/>
        </p:nvSpPr>
        <p:spPr bwMode="auto">
          <a:xfrm>
            <a:off x="4343400" y="6207125"/>
            <a:ext cx="4387850" cy="274638"/>
          </a:xfrm>
          <a:prstGeom prst="rect">
            <a:avLst/>
          </a:prstGeom>
          <a:noFill/>
          <a:ln w="9525">
            <a:noFill/>
            <a:miter lim="800000"/>
            <a:headEnd/>
            <a:tailEnd/>
          </a:ln>
        </p:spPr>
        <p:txBody>
          <a:bodyPr wrap="none">
            <a:prstTxWarp prst="textNoShape">
              <a:avLst/>
            </a:prstTxWarp>
            <a:spAutoFit/>
          </a:bodyPr>
          <a:lstStyle/>
          <a:p>
            <a:r>
              <a:rPr lang="en-US" sz="1200" i="1">
                <a:solidFill>
                  <a:srgbClr val="00027F"/>
                </a:solidFill>
              </a:rPr>
              <a:t>Selected material courtesy of Prof. Serge Demeyer, U. Antwerp</a:t>
            </a:r>
          </a:p>
        </p:txBody>
      </p:sp>
      <p:sp>
        <p:nvSpPr>
          <p:cNvPr id="12294" name="Rectangle 3"/>
          <p:cNvSpPr>
            <a:spLocks noGrp="1" noChangeArrowheads="1"/>
          </p:cNvSpPr>
          <p:nvPr>
            <p:ph type="title"/>
          </p:nvPr>
        </p:nvSpPr>
        <p:spPr/>
        <p:txBody>
          <a:bodyPr/>
          <a:lstStyle/>
          <a:p>
            <a:pPr eaLnBrk="1" hangingPunct="1"/>
            <a:r>
              <a:rPr lang="en-US"/>
              <a:t>ESE — Introduction</a:t>
            </a:r>
          </a:p>
        </p:txBody>
      </p:sp>
      <p:graphicFrame>
        <p:nvGraphicFramePr>
          <p:cNvPr id="758788" name="Group 4"/>
          <p:cNvGraphicFramePr>
            <a:graphicFrameLocks noGrp="1"/>
          </p:cNvGraphicFramePr>
          <p:nvPr>
            <p:ph type="tbl" idx="1"/>
          </p:nvPr>
        </p:nvGraphicFramePr>
        <p:xfrm>
          <a:off x="533400" y="2362200"/>
          <a:ext cx="8061325" cy="3022092"/>
        </p:xfrm>
        <a:graphic>
          <a:graphicData uri="http://schemas.openxmlformats.org/drawingml/2006/table">
            <a:tbl>
              <a:tblPr/>
              <a:tblGrid>
                <a:gridCol w="2206625"/>
                <a:gridCol w="5854700"/>
              </a:tblGrid>
              <a:tr h="6445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1" i="1" u="none" strike="noStrike" cap="none" normalizeH="0" baseline="0">
                          <a:ln>
                            <a:noFill/>
                          </a:ln>
                          <a:solidFill>
                            <a:srgbClr val="0A017F"/>
                          </a:solidFill>
                          <a:effectLst/>
                          <a:latin typeface="Helvetica" pitchFamily="-109" charset="0"/>
                        </a:rPr>
                        <a:t>Lecturer</a:t>
                      </a:r>
                    </a:p>
                  </a:txBody>
                  <a:tcPr anchor="ctr" horzOverflow="overflow">
                    <a:lnL>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0" i="0" u="none" strike="noStrike" cap="none" normalizeH="0" baseline="0">
                          <a:ln>
                            <a:noFill/>
                          </a:ln>
                          <a:solidFill>
                            <a:srgbClr val="0A017F"/>
                          </a:solidFill>
                          <a:effectLst/>
                          <a:latin typeface="Helvetica" pitchFamily="-109" charset="0"/>
                        </a:rPr>
                        <a:t>Prof. Oscar Nierstrasz</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0" i="0" u="none" strike="noStrike" cap="none" normalizeH="0" baseline="0">
                          <a:ln>
                            <a:noFill/>
                          </a:ln>
                          <a:solidFill>
                            <a:srgbClr val="0A017F"/>
                          </a:solidFill>
                          <a:effectLst/>
                          <a:latin typeface="Helvetica" pitchFamily="-109" charset="0"/>
                        </a:rPr>
                        <a:t>scg.unibe.ch/oscar</a:t>
                      </a:r>
                    </a:p>
                  </a:txBody>
                  <a:tcPr horzOverflow="overflow">
                    <a:lnL w="12700" cap="flat" cmpd="sng" algn="ctr">
                      <a:solidFill>
                        <a:srgbClr val="00027F"/>
                      </a:solidFill>
                      <a:prstDash val="solid"/>
                      <a:round/>
                      <a:headEnd type="none" w="med" len="med"/>
                      <a:tailEnd type="none" w="med" len="med"/>
                    </a:lnL>
                    <a:lnR>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4921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1" i="1" u="none" strike="noStrike" cap="none" normalizeH="0" baseline="0">
                          <a:ln>
                            <a:noFill/>
                          </a:ln>
                          <a:solidFill>
                            <a:srgbClr val="0A017F"/>
                          </a:solidFill>
                          <a:effectLst/>
                          <a:latin typeface="Helvetica" pitchFamily="-109" charset="0"/>
                        </a:rPr>
                        <a:t>Assistants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0" i="0" u="none" strike="noStrike" cap="none" normalizeH="0" baseline="0" dirty="0" err="1" smtClean="0">
                          <a:ln>
                            <a:noFill/>
                          </a:ln>
                          <a:solidFill>
                            <a:srgbClr val="0A017F"/>
                          </a:solidFill>
                          <a:effectLst/>
                          <a:latin typeface="Helvetica" pitchFamily="-109" charset="0"/>
                        </a:rPr>
                        <a:t>Erwann</a:t>
                      </a:r>
                      <a:r>
                        <a:rPr kumimoji="0" lang="en-US" sz="1800" b="0" i="0" u="none" strike="noStrike" cap="none" normalizeH="0" baseline="0" dirty="0" smtClean="0">
                          <a:ln>
                            <a:noFill/>
                          </a:ln>
                          <a:solidFill>
                            <a:srgbClr val="0A017F"/>
                          </a:solidFill>
                          <a:effectLst/>
                          <a:latin typeface="Helvetica" pitchFamily="-109" charset="0"/>
                        </a:rPr>
                        <a:t> </a:t>
                      </a:r>
                      <a:r>
                        <a:rPr kumimoji="0" lang="en-US" sz="1800" b="0" i="0" u="none" strike="noStrike" cap="none" normalizeH="0" baseline="0" dirty="0" err="1" smtClean="0">
                          <a:ln>
                            <a:noFill/>
                          </a:ln>
                          <a:solidFill>
                            <a:srgbClr val="0A017F"/>
                          </a:solidFill>
                          <a:effectLst/>
                          <a:latin typeface="Helvetica" pitchFamily="-109" charset="0"/>
                        </a:rPr>
                        <a:t>Wernli</a:t>
                      </a:r>
                      <a:endParaRPr kumimoji="0" lang="en-US" sz="1800" b="0" i="0" u="none" strike="noStrike" cap="none" normalizeH="0" baseline="0" dirty="0" smtClean="0">
                        <a:ln>
                          <a:noFill/>
                        </a:ln>
                        <a:solidFill>
                          <a:srgbClr val="0A017F"/>
                        </a:solidFill>
                        <a:effectLst/>
                        <a:latin typeface="Helvetica" pitchFamily="-109" charset="0"/>
                      </a:endParaRP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lang="en-US" sz="1800" kern="1200" dirty="0" smtClean="0">
                          <a:solidFill>
                            <a:schemeClr val="tx1"/>
                          </a:solidFill>
                          <a:latin typeface="+mn-lt"/>
                          <a:ea typeface="+mn-ea"/>
                          <a:cs typeface="+mn-cs"/>
                        </a:rPr>
                        <a:t>Oskar </a:t>
                      </a:r>
                      <a:r>
                        <a:rPr lang="en-US" sz="1800" kern="1200" dirty="0" err="1" smtClean="0">
                          <a:solidFill>
                            <a:schemeClr val="tx1"/>
                          </a:solidFill>
                          <a:latin typeface="+mn-lt"/>
                          <a:ea typeface="+mn-ea"/>
                          <a:cs typeface="+mn-cs"/>
                        </a:rPr>
                        <a:t>Truffer</a:t>
                      </a:r>
                      <a:r>
                        <a:rPr lang="en-US" sz="1800" kern="1200" dirty="0" smtClean="0">
                          <a:solidFill>
                            <a:schemeClr val="tx1"/>
                          </a:solidFill>
                          <a:latin typeface="+mn-lt"/>
                          <a:ea typeface="+mn-ea"/>
                          <a:cs typeface="+mn-cs"/>
                        </a:rPr>
                        <a:t>, Simon Baumann</a:t>
                      </a:r>
                      <a:endParaRPr kumimoji="0" lang="en-US" sz="1800" b="0" i="0" u="none" strike="noStrike" cap="none" normalizeH="0" baseline="0" dirty="0">
                        <a:ln>
                          <a:noFill/>
                        </a:ln>
                        <a:solidFill>
                          <a:srgbClr val="0A017F"/>
                        </a:solidFill>
                        <a:effectLst/>
                        <a:latin typeface="Helvetica" pitchFamily="-109" charset="0"/>
                      </a:endParaRP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1" i="1" u="none" strike="noStrike" cap="none" normalizeH="0" baseline="0">
                          <a:ln>
                            <a:noFill/>
                          </a:ln>
                          <a:solidFill>
                            <a:srgbClr val="0A017F"/>
                          </a:solidFill>
                          <a:effectLst/>
                          <a:latin typeface="Helvetica" pitchFamily="-109" charset="0"/>
                        </a:rPr>
                        <a:t>Lectures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lang="en-US" sz="1800" kern="1200" dirty="0" err="1" smtClean="0">
                          <a:solidFill>
                            <a:schemeClr val="tx1"/>
                          </a:solidFill>
                          <a:latin typeface="+mn-lt"/>
                          <a:ea typeface="+mn-ea"/>
                          <a:cs typeface="+mn-cs"/>
                        </a:rPr>
                        <a:t>Engehaldenstrasse</a:t>
                      </a:r>
                      <a:r>
                        <a:rPr lang="en-US" sz="1800" kern="1200" dirty="0" smtClean="0">
                          <a:solidFill>
                            <a:schemeClr val="tx1"/>
                          </a:solidFill>
                          <a:latin typeface="+mn-lt"/>
                          <a:ea typeface="+mn-ea"/>
                          <a:cs typeface="+mn-cs"/>
                        </a:rPr>
                        <a:t> 8, 001</a:t>
                      </a:r>
                      <a:r>
                        <a:rPr kumimoji="0" lang="en-US" sz="1800" b="0" i="0" u="none" strike="noStrike" cap="none" normalizeH="0" baseline="0" dirty="0" smtClean="0">
                          <a:ln>
                            <a:noFill/>
                          </a:ln>
                          <a:solidFill>
                            <a:srgbClr val="0A017F"/>
                          </a:solidFill>
                          <a:effectLst/>
                          <a:latin typeface="Helvetica" pitchFamily="-109" charset="0"/>
                        </a:rPr>
                        <a:t>,</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0" i="0" u="none" strike="noStrike" cap="none" normalizeH="0" baseline="0" dirty="0" smtClean="0">
                          <a:ln>
                            <a:noFill/>
                          </a:ln>
                          <a:solidFill>
                            <a:srgbClr val="0A017F"/>
                          </a:solidFill>
                          <a:effectLst/>
                          <a:latin typeface="Helvetica" pitchFamily="-109" charset="0"/>
                        </a:rPr>
                        <a:t>Wednesdays </a:t>
                      </a:r>
                      <a:r>
                        <a:rPr kumimoji="0" lang="en-US" sz="1800" b="0" i="0" u="none" strike="noStrike" cap="none" normalizeH="0" baseline="0" dirty="0">
                          <a:ln>
                            <a:noFill/>
                          </a:ln>
                          <a:solidFill>
                            <a:srgbClr val="0A017F"/>
                          </a:solidFill>
                          <a:effectLst/>
                          <a:latin typeface="Helvetica" pitchFamily="-109" charset="0"/>
                        </a:rPr>
                        <a:t>@ 13h15-15h00</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1" i="1" u="none" strike="noStrike" cap="none" normalizeH="0" baseline="0">
                          <a:ln>
                            <a:noFill/>
                          </a:ln>
                          <a:solidFill>
                            <a:srgbClr val="0A017F"/>
                          </a:solidFill>
                          <a:effectLst/>
                          <a:latin typeface="Helvetica" pitchFamily="-109" charset="0"/>
                        </a:rPr>
                        <a:t>Exercises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lang="en-US" sz="1800" kern="1200" dirty="0" err="1" smtClean="0">
                          <a:solidFill>
                            <a:schemeClr val="tx1"/>
                          </a:solidFill>
                          <a:latin typeface="+mn-lt"/>
                          <a:ea typeface="+mn-ea"/>
                          <a:cs typeface="+mn-cs"/>
                        </a:rPr>
                        <a:t>Engehaldenstrasse</a:t>
                      </a:r>
                      <a:r>
                        <a:rPr lang="en-US" sz="1800" kern="1200" dirty="0" smtClean="0">
                          <a:solidFill>
                            <a:schemeClr val="tx1"/>
                          </a:solidFill>
                          <a:latin typeface="+mn-lt"/>
                          <a:ea typeface="+mn-ea"/>
                          <a:cs typeface="+mn-cs"/>
                        </a:rPr>
                        <a:t> 8, 001</a:t>
                      </a:r>
                      <a:endParaRPr kumimoji="0" lang="en-US" sz="1800" b="0" i="0" u="none" strike="noStrike" cap="none" normalizeH="0" baseline="0" dirty="0" smtClean="0">
                        <a:ln>
                          <a:noFill/>
                        </a:ln>
                        <a:solidFill>
                          <a:srgbClr val="0A017F"/>
                        </a:solidFill>
                        <a:effectLst/>
                        <a:latin typeface="Helvetica" pitchFamily="-109" charset="0"/>
                      </a:endParaRP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0" i="0" u="none" strike="noStrike" cap="none" normalizeH="0" baseline="0" dirty="0" smtClean="0">
                          <a:ln>
                            <a:noFill/>
                          </a:ln>
                          <a:solidFill>
                            <a:srgbClr val="0A017F"/>
                          </a:solidFill>
                          <a:effectLst/>
                          <a:latin typeface="Helvetica" pitchFamily="-109" charset="0"/>
                        </a:rPr>
                        <a:t>Wednesdays </a:t>
                      </a:r>
                      <a:r>
                        <a:rPr kumimoji="0" lang="en-US" sz="1800" b="0" i="0" u="none" strike="noStrike" cap="none" normalizeH="0" baseline="0" dirty="0">
                          <a:ln>
                            <a:noFill/>
                          </a:ln>
                          <a:solidFill>
                            <a:srgbClr val="0A017F"/>
                          </a:solidFill>
                          <a:effectLst/>
                          <a:latin typeface="Helvetica" pitchFamily="-109" charset="0"/>
                        </a:rPr>
                        <a:t>@ 15h00-16h00</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1" i="1" u="none" strike="noStrike" cap="none" normalizeH="0" baseline="0">
                          <a:ln>
                            <a:noFill/>
                          </a:ln>
                          <a:solidFill>
                            <a:srgbClr val="0A017F"/>
                          </a:solidFill>
                          <a:effectLst/>
                          <a:latin typeface="Helvetica" pitchFamily="-109" charset="0"/>
                        </a:rPr>
                        <a:t>WWW</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0" i="0" u="none" strike="noStrike" cap="none" normalizeH="0" baseline="0" dirty="0" err="1" smtClean="0">
                          <a:ln>
                            <a:noFill/>
                          </a:ln>
                          <a:solidFill>
                            <a:srgbClr val="0A017F"/>
                          </a:solidFill>
                          <a:effectLst/>
                          <a:latin typeface="Helvetica" pitchFamily="-109" charset="0"/>
                        </a:rPr>
                        <a:t>scg.unibe.ch/teaching/ese</a:t>
                      </a:r>
                      <a:endParaRPr kumimoji="0" lang="en-US" sz="1800" b="0" i="0" u="none" strike="noStrike" cap="none" normalizeH="0" baseline="0" dirty="0" smtClean="0">
                        <a:ln>
                          <a:noFill/>
                        </a:ln>
                        <a:solidFill>
                          <a:srgbClr val="0A017F"/>
                        </a:solidFill>
                        <a:effectLst/>
                        <a:latin typeface="Helvetica" pitchFamily="-109" charset="0"/>
                      </a:endParaRPr>
                    </a:p>
                  </a:txBody>
                  <a:tcPr anchor="b"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49155" name="Footer Placeholder 3"/>
          <p:cNvSpPr>
            <a:spLocks noGrp="1"/>
          </p:cNvSpPr>
          <p:nvPr>
            <p:ph type="ftr" sz="quarter" idx="11"/>
          </p:nvPr>
        </p:nvSpPr>
        <p:spPr>
          <a:noFill/>
        </p:spPr>
        <p:txBody>
          <a:bodyPr/>
          <a:lstStyle/>
          <a:p>
            <a:r>
              <a:rPr lang="de-CH" smtClean="0">
                <a:latin typeface="Helvetica" charset="0"/>
              </a:rPr>
              <a:t>ESE — Introduction</a:t>
            </a:r>
          </a:p>
        </p:txBody>
      </p:sp>
      <p:sp>
        <p:nvSpPr>
          <p:cNvPr id="49156" name="Slide Number Placeholder 4"/>
          <p:cNvSpPr>
            <a:spLocks noGrp="1"/>
          </p:cNvSpPr>
          <p:nvPr>
            <p:ph type="sldNum" sz="quarter" idx="12"/>
          </p:nvPr>
        </p:nvSpPr>
        <p:spPr>
          <a:noFill/>
        </p:spPr>
        <p:txBody>
          <a:bodyPr/>
          <a:lstStyle/>
          <a:p>
            <a:r>
              <a:rPr lang="de-CH" smtClean="0">
                <a:latin typeface="Helvetica" charset="0"/>
              </a:rPr>
              <a:t>ESE 1.</a:t>
            </a:r>
            <a:fld id="{BD9FE839-D937-7945-AD70-AE6CD5E87EB1}" type="slidenum">
              <a:rPr lang="de-CH" smtClean="0">
                <a:latin typeface="Helvetica" charset="0"/>
              </a:rPr>
              <a:pPr/>
              <a:t>20</a:t>
            </a:fld>
            <a:endParaRPr lang="de-CH" sz="1400" smtClean="0">
              <a:solidFill>
                <a:srgbClr val="7E7E7E"/>
              </a:solidFill>
              <a:latin typeface="Times" charset="0"/>
            </a:endParaRPr>
          </a:p>
        </p:txBody>
      </p:sp>
      <p:pic>
        <p:nvPicPr>
          <p:cNvPr id="49157" name="Picture 75" descr="Picture clipping"/>
          <p:cNvPicPr>
            <a:picLocks noChangeAspect="1" noChangeArrowheads="1"/>
          </p:cNvPicPr>
          <p:nvPr/>
        </p:nvPicPr>
        <p:blipFill>
          <a:blip r:embed="rId3"/>
          <a:srcRect/>
          <a:stretch>
            <a:fillRect/>
          </a:stretch>
        </p:blipFill>
        <p:spPr bwMode="auto">
          <a:xfrm>
            <a:off x="2874963" y="2168525"/>
            <a:ext cx="5202237" cy="2520950"/>
          </a:xfrm>
          <a:prstGeom prst="rect">
            <a:avLst/>
          </a:prstGeom>
          <a:noFill/>
          <a:ln w="9525">
            <a:noFill/>
            <a:miter lim="800000"/>
            <a:headEnd/>
            <a:tailEnd/>
          </a:ln>
        </p:spPr>
      </p:pic>
      <p:sp>
        <p:nvSpPr>
          <p:cNvPr id="49158" name="Rectangle 2"/>
          <p:cNvSpPr>
            <a:spLocks noGrp="1" noChangeArrowheads="1"/>
          </p:cNvSpPr>
          <p:nvPr>
            <p:ph type="title"/>
          </p:nvPr>
        </p:nvSpPr>
        <p:spPr/>
        <p:txBody>
          <a:bodyPr/>
          <a:lstStyle/>
          <a:p>
            <a:pPr eaLnBrk="1" hangingPunct="1"/>
            <a:r>
              <a:rPr lang="en-US"/>
              <a:t>The Unified Process</a:t>
            </a:r>
          </a:p>
        </p:txBody>
      </p:sp>
      <p:sp>
        <p:nvSpPr>
          <p:cNvPr id="49159" name="Rectangle 11"/>
          <p:cNvSpPr>
            <a:spLocks noChangeArrowheads="1"/>
          </p:cNvSpPr>
          <p:nvPr/>
        </p:nvSpPr>
        <p:spPr bwMode="auto">
          <a:xfrm>
            <a:off x="1071563" y="2082800"/>
            <a:ext cx="1265237"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Requirements</a:t>
            </a:r>
            <a:endParaRPr lang="en-US">
              <a:solidFill>
                <a:srgbClr val="00027F"/>
              </a:solidFill>
            </a:endParaRPr>
          </a:p>
        </p:txBody>
      </p:sp>
      <p:sp>
        <p:nvSpPr>
          <p:cNvPr id="49160" name="Rectangle 12"/>
          <p:cNvSpPr>
            <a:spLocks noChangeArrowheads="1"/>
          </p:cNvSpPr>
          <p:nvPr/>
        </p:nvSpPr>
        <p:spPr bwMode="auto">
          <a:xfrm>
            <a:off x="1071563" y="2678113"/>
            <a:ext cx="757237"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Analysis</a:t>
            </a:r>
            <a:endParaRPr lang="en-US">
              <a:solidFill>
                <a:srgbClr val="00027F"/>
              </a:solidFill>
            </a:endParaRPr>
          </a:p>
        </p:txBody>
      </p:sp>
      <p:sp>
        <p:nvSpPr>
          <p:cNvPr id="49161" name="Rectangle 13"/>
          <p:cNvSpPr>
            <a:spLocks noChangeArrowheads="1"/>
          </p:cNvSpPr>
          <p:nvPr/>
        </p:nvSpPr>
        <p:spPr bwMode="auto">
          <a:xfrm>
            <a:off x="1071563" y="3273425"/>
            <a:ext cx="631825"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Design</a:t>
            </a:r>
            <a:endParaRPr lang="en-US">
              <a:solidFill>
                <a:srgbClr val="00027F"/>
              </a:solidFill>
            </a:endParaRPr>
          </a:p>
        </p:txBody>
      </p:sp>
      <p:sp>
        <p:nvSpPr>
          <p:cNvPr id="49162" name="Rectangle 14"/>
          <p:cNvSpPr>
            <a:spLocks noChangeArrowheads="1"/>
          </p:cNvSpPr>
          <p:nvPr/>
        </p:nvSpPr>
        <p:spPr bwMode="auto">
          <a:xfrm>
            <a:off x="1071563" y="3849688"/>
            <a:ext cx="1389062"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Implementation</a:t>
            </a:r>
            <a:endParaRPr lang="en-US">
              <a:solidFill>
                <a:srgbClr val="00027F"/>
              </a:solidFill>
            </a:endParaRPr>
          </a:p>
        </p:txBody>
      </p:sp>
      <p:sp>
        <p:nvSpPr>
          <p:cNvPr id="49163" name="Rectangle 15"/>
          <p:cNvSpPr>
            <a:spLocks noChangeArrowheads="1"/>
          </p:cNvSpPr>
          <p:nvPr/>
        </p:nvSpPr>
        <p:spPr bwMode="auto">
          <a:xfrm>
            <a:off x="1071563" y="4445000"/>
            <a:ext cx="395287"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Test</a:t>
            </a:r>
            <a:endParaRPr lang="en-US">
              <a:solidFill>
                <a:srgbClr val="00027F"/>
              </a:solidFill>
            </a:endParaRPr>
          </a:p>
        </p:txBody>
      </p:sp>
      <p:sp>
        <p:nvSpPr>
          <p:cNvPr id="49164" name="AutoShape 41"/>
          <p:cNvSpPr>
            <a:spLocks noChangeArrowheads="1"/>
          </p:cNvSpPr>
          <p:nvPr/>
        </p:nvSpPr>
        <p:spPr bwMode="auto">
          <a:xfrm>
            <a:off x="1905000" y="5562600"/>
            <a:ext cx="5410200" cy="9144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r>
              <a:rPr lang="en-US" sz="2000" i="1">
                <a:solidFill>
                  <a:srgbClr val="7F0101"/>
                </a:solidFill>
              </a:rPr>
              <a:t>How do you plan the number of iterations? </a:t>
            </a:r>
          </a:p>
          <a:p>
            <a:r>
              <a:rPr lang="en-US" sz="2000" i="1">
                <a:solidFill>
                  <a:srgbClr val="7F0101"/>
                </a:solidFill>
              </a:rPr>
              <a:t>How do you decide on completion?</a:t>
            </a:r>
            <a:endParaRPr lang="en-US" sz="2000"/>
          </a:p>
        </p:txBody>
      </p:sp>
      <p:sp>
        <p:nvSpPr>
          <p:cNvPr id="49165" name="Rectangle 42"/>
          <p:cNvSpPr>
            <a:spLocks noChangeArrowheads="1"/>
          </p:cNvSpPr>
          <p:nvPr/>
        </p:nvSpPr>
        <p:spPr bwMode="auto">
          <a:xfrm>
            <a:off x="2921000" y="1814513"/>
            <a:ext cx="825500"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Inception</a:t>
            </a:r>
            <a:endParaRPr lang="en-US">
              <a:solidFill>
                <a:srgbClr val="00027F"/>
              </a:solidFill>
            </a:endParaRPr>
          </a:p>
        </p:txBody>
      </p:sp>
      <p:sp>
        <p:nvSpPr>
          <p:cNvPr id="49166" name="Rectangle 43"/>
          <p:cNvSpPr>
            <a:spLocks noChangeArrowheads="1"/>
          </p:cNvSpPr>
          <p:nvPr/>
        </p:nvSpPr>
        <p:spPr bwMode="auto">
          <a:xfrm>
            <a:off x="2703513" y="1830388"/>
            <a:ext cx="1301750" cy="3482975"/>
          </a:xfrm>
          <a:prstGeom prst="rect">
            <a:avLst/>
          </a:prstGeom>
          <a:noFill/>
          <a:ln w="11113">
            <a:solidFill>
              <a:srgbClr val="170054"/>
            </a:solidFill>
            <a:miter lim="800000"/>
            <a:headEnd/>
            <a:tailEnd/>
          </a:ln>
        </p:spPr>
        <p:txBody>
          <a:bodyPr>
            <a:prstTxWarp prst="textNoShape">
              <a:avLst/>
            </a:prstTxWarp>
          </a:bodyPr>
          <a:lstStyle/>
          <a:p>
            <a:endParaRPr lang="en-US"/>
          </a:p>
        </p:txBody>
      </p:sp>
      <p:sp>
        <p:nvSpPr>
          <p:cNvPr id="49167" name="Rectangle 44"/>
          <p:cNvSpPr>
            <a:spLocks noChangeArrowheads="1"/>
          </p:cNvSpPr>
          <p:nvPr/>
        </p:nvSpPr>
        <p:spPr bwMode="auto">
          <a:xfrm>
            <a:off x="4129088" y="1814513"/>
            <a:ext cx="1028700"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Elaboration</a:t>
            </a:r>
            <a:endParaRPr lang="en-US">
              <a:solidFill>
                <a:srgbClr val="00027F"/>
              </a:solidFill>
            </a:endParaRPr>
          </a:p>
        </p:txBody>
      </p:sp>
      <p:sp>
        <p:nvSpPr>
          <p:cNvPr id="49168" name="Rectangle 45"/>
          <p:cNvSpPr>
            <a:spLocks noChangeArrowheads="1"/>
          </p:cNvSpPr>
          <p:nvPr/>
        </p:nvSpPr>
        <p:spPr bwMode="auto">
          <a:xfrm>
            <a:off x="3994150" y="1830388"/>
            <a:ext cx="1300163" cy="3482975"/>
          </a:xfrm>
          <a:prstGeom prst="rect">
            <a:avLst/>
          </a:prstGeom>
          <a:noFill/>
          <a:ln w="11113">
            <a:solidFill>
              <a:srgbClr val="170054"/>
            </a:solidFill>
            <a:miter lim="800000"/>
            <a:headEnd/>
            <a:tailEnd/>
          </a:ln>
        </p:spPr>
        <p:txBody>
          <a:bodyPr>
            <a:prstTxWarp prst="textNoShape">
              <a:avLst/>
            </a:prstTxWarp>
          </a:bodyPr>
          <a:lstStyle/>
          <a:p>
            <a:endParaRPr lang="en-US"/>
          </a:p>
        </p:txBody>
      </p:sp>
      <p:sp>
        <p:nvSpPr>
          <p:cNvPr id="49169" name="Rectangle 46"/>
          <p:cNvSpPr>
            <a:spLocks noChangeArrowheads="1"/>
          </p:cNvSpPr>
          <p:nvPr/>
        </p:nvSpPr>
        <p:spPr bwMode="auto">
          <a:xfrm>
            <a:off x="5553075" y="1814513"/>
            <a:ext cx="1141413"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Construction</a:t>
            </a:r>
            <a:endParaRPr lang="en-US">
              <a:solidFill>
                <a:srgbClr val="00027F"/>
              </a:solidFill>
            </a:endParaRPr>
          </a:p>
        </p:txBody>
      </p:sp>
      <p:sp>
        <p:nvSpPr>
          <p:cNvPr id="49170" name="Rectangle 47"/>
          <p:cNvSpPr>
            <a:spLocks noChangeArrowheads="1"/>
          </p:cNvSpPr>
          <p:nvPr/>
        </p:nvSpPr>
        <p:spPr bwMode="auto">
          <a:xfrm>
            <a:off x="5283200" y="1830388"/>
            <a:ext cx="1689100" cy="3482975"/>
          </a:xfrm>
          <a:prstGeom prst="rect">
            <a:avLst/>
          </a:prstGeom>
          <a:noFill/>
          <a:ln w="11113">
            <a:solidFill>
              <a:srgbClr val="170054"/>
            </a:solidFill>
            <a:miter lim="800000"/>
            <a:headEnd/>
            <a:tailEnd/>
          </a:ln>
        </p:spPr>
        <p:txBody>
          <a:bodyPr>
            <a:prstTxWarp prst="textNoShape">
              <a:avLst/>
            </a:prstTxWarp>
          </a:bodyPr>
          <a:lstStyle/>
          <a:p>
            <a:endParaRPr lang="en-US"/>
          </a:p>
        </p:txBody>
      </p:sp>
      <p:sp>
        <p:nvSpPr>
          <p:cNvPr id="49171" name="Rectangle 48"/>
          <p:cNvSpPr>
            <a:spLocks noChangeArrowheads="1"/>
          </p:cNvSpPr>
          <p:nvPr/>
        </p:nvSpPr>
        <p:spPr bwMode="auto">
          <a:xfrm>
            <a:off x="7150100" y="1814513"/>
            <a:ext cx="892175"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Transition</a:t>
            </a:r>
            <a:endParaRPr lang="en-US">
              <a:solidFill>
                <a:srgbClr val="00027F"/>
              </a:solidFill>
            </a:endParaRPr>
          </a:p>
        </p:txBody>
      </p:sp>
      <p:sp>
        <p:nvSpPr>
          <p:cNvPr id="49172" name="Rectangle 49"/>
          <p:cNvSpPr>
            <a:spLocks noChangeArrowheads="1"/>
          </p:cNvSpPr>
          <p:nvPr/>
        </p:nvSpPr>
        <p:spPr bwMode="auto">
          <a:xfrm>
            <a:off x="6961188" y="1830388"/>
            <a:ext cx="1300162" cy="3482975"/>
          </a:xfrm>
          <a:prstGeom prst="rect">
            <a:avLst/>
          </a:prstGeom>
          <a:noFill/>
          <a:ln w="11113">
            <a:solidFill>
              <a:srgbClr val="170054"/>
            </a:solidFill>
            <a:miter lim="800000"/>
            <a:headEnd/>
            <a:tailEnd/>
          </a:ln>
        </p:spPr>
        <p:txBody>
          <a:bodyPr>
            <a:prstTxWarp prst="textNoShape">
              <a:avLst/>
            </a:prstTxWarp>
          </a:bodyPr>
          <a:lstStyle/>
          <a:p>
            <a:endParaRPr lang="en-US"/>
          </a:p>
        </p:txBody>
      </p:sp>
      <p:sp>
        <p:nvSpPr>
          <p:cNvPr id="49173" name="Rectangle 61"/>
          <p:cNvSpPr>
            <a:spLocks noChangeArrowheads="1"/>
          </p:cNvSpPr>
          <p:nvPr/>
        </p:nvSpPr>
        <p:spPr bwMode="auto">
          <a:xfrm>
            <a:off x="2828925" y="4862513"/>
            <a:ext cx="350838"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Iter.</a:t>
            </a:r>
            <a:endParaRPr lang="en-US">
              <a:solidFill>
                <a:srgbClr val="00027F"/>
              </a:solidFill>
            </a:endParaRPr>
          </a:p>
        </p:txBody>
      </p:sp>
      <p:sp>
        <p:nvSpPr>
          <p:cNvPr id="49174" name="Rectangle 62"/>
          <p:cNvSpPr>
            <a:spLocks noChangeArrowheads="1"/>
          </p:cNvSpPr>
          <p:nvPr/>
        </p:nvSpPr>
        <p:spPr bwMode="auto">
          <a:xfrm>
            <a:off x="2925763" y="5080000"/>
            <a:ext cx="225425"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#1</a:t>
            </a:r>
            <a:endParaRPr lang="en-US">
              <a:solidFill>
                <a:srgbClr val="00027F"/>
              </a:solidFill>
            </a:endParaRPr>
          </a:p>
        </p:txBody>
      </p:sp>
      <p:sp>
        <p:nvSpPr>
          <p:cNvPr id="49175" name="Rectangle 63"/>
          <p:cNvSpPr>
            <a:spLocks noChangeArrowheads="1"/>
          </p:cNvSpPr>
          <p:nvPr/>
        </p:nvSpPr>
        <p:spPr bwMode="auto">
          <a:xfrm>
            <a:off x="3433763" y="4862513"/>
            <a:ext cx="350837"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Iter.</a:t>
            </a:r>
            <a:endParaRPr lang="en-US">
              <a:solidFill>
                <a:srgbClr val="00027F"/>
              </a:solidFill>
            </a:endParaRPr>
          </a:p>
        </p:txBody>
      </p:sp>
      <p:sp>
        <p:nvSpPr>
          <p:cNvPr id="49176" name="Rectangle 64"/>
          <p:cNvSpPr>
            <a:spLocks noChangeArrowheads="1"/>
          </p:cNvSpPr>
          <p:nvPr/>
        </p:nvSpPr>
        <p:spPr bwMode="auto">
          <a:xfrm>
            <a:off x="3514725" y="5080000"/>
            <a:ext cx="225425"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#2</a:t>
            </a:r>
            <a:endParaRPr lang="en-US">
              <a:solidFill>
                <a:srgbClr val="00027F"/>
              </a:solidFill>
            </a:endParaRPr>
          </a:p>
        </p:txBody>
      </p:sp>
      <p:sp>
        <p:nvSpPr>
          <p:cNvPr id="49177" name="Rectangle 65"/>
          <p:cNvSpPr>
            <a:spLocks noChangeArrowheads="1"/>
          </p:cNvSpPr>
          <p:nvPr/>
        </p:nvSpPr>
        <p:spPr bwMode="auto">
          <a:xfrm>
            <a:off x="4308475" y="5080000"/>
            <a:ext cx="169863"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a:t>
            </a:r>
            <a:endParaRPr lang="en-US">
              <a:solidFill>
                <a:srgbClr val="00027F"/>
              </a:solidFill>
            </a:endParaRPr>
          </a:p>
        </p:txBody>
      </p:sp>
      <p:sp>
        <p:nvSpPr>
          <p:cNvPr id="49178" name="Rectangle 66"/>
          <p:cNvSpPr>
            <a:spLocks noChangeArrowheads="1"/>
          </p:cNvSpPr>
          <p:nvPr/>
        </p:nvSpPr>
        <p:spPr bwMode="auto">
          <a:xfrm>
            <a:off x="4913313" y="5080000"/>
            <a:ext cx="169862"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a:t>
            </a:r>
            <a:endParaRPr lang="en-US">
              <a:solidFill>
                <a:srgbClr val="00027F"/>
              </a:solidFill>
            </a:endParaRPr>
          </a:p>
        </p:txBody>
      </p:sp>
      <p:sp>
        <p:nvSpPr>
          <p:cNvPr id="49179" name="Rectangle 67"/>
          <p:cNvSpPr>
            <a:spLocks noChangeArrowheads="1"/>
          </p:cNvSpPr>
          <p:nvPr/>
        </p:nvSpPr>
        <p:spPr bwMode="auto">
          <a:xfrm>
            <a:off x="7126288" y="4862513"/>
            <a:ext cx="350837"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Iter.</a:t>
            </a:r>
            <a:endParaRPr lang="en-US">
              <a:solidFill>
                <a:srgbClr val="00027F"/>
              </a:solidFill>
            </a:endParaRPr>
          </a:p>
        </p:txBody>
      </p:sp>
      <p:sp>
        <p:nvSpPr>
          <p:cNvPr id="49180" name="Rectangle 68"/>
          <p:cNvSpPr>
            <a:spLocks noChangeArrowheads="1"/>
          </p:cNvSpPr>
          <p:nvPr/>
        </p:nvSpPr>
        <p:spPr bwMode="auto">
          <a:xfrm>
            <a:off x="7132638" y="5080000"/>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#n-1</a:t>
            </a:r>
            <a:endParaRPr lang="en-US">
              <a:solidFill>
                <a:srgbClr val="00027F"/>
              </a:solidFill>
            </a:endParaRPr>
          </a:p>
        </p:txBody>
      </p:sp>
      <p:sp>
        <p:nvSpPr>
          <p:cNvPr id="49181" name="Rectangle 69"/>
          <p:cNvSpPr>
            <a:spLocks noChangeArrowheads="1"/>
          </p:cNvSpPr>
          <p:nvPr/>
        </p:nvSpPr>
        <p:spPr bwMode="auto">
          <a:xfrm>
            <a:off x="7731125" y="4862513"/>
            <a:ext cx="350838"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Iter.</a:t>
            </a:r>
            <a:endParaRPr lang="en-US">
              <a:solidFill>
                <a:srgbClr val="00027F"/>
              </a:solidFill>
            </a:endParaRPr>
          </a:p>
        </p:txBody>
      </p:sp>
      <p:sp>
        <p:nvSpPr>
          <p:cNvPr id="49182" name="Rectangle 70"/>
          <p:cNvSpPr>
            <a:spLocks noChangeArrowheads="1"/>
          </p:cNvSpPr>
          <p:nvPr/>
        </p:nvSpPr>
        <p:spPr bwMode="auto">
          <a:xfrm>
            <a:off x="7821613" y="5080000"/>
            <a:ext cx="225425"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#n</a:t>
            </a:r>
            <a:endParaRPr lang="en-US">
              <a:solidFill>
                <a:srgbClr val="00027F"/>
              </a:solidFill>
            </a:endParaRPr>
          </a:p>
        </p:txBody>
      </p:sp>
      <p:sp>
        <p:nvSpPr>
          <p:cNvPr id="49183" name="Rectangle 71"/>
          <p:cNvSpPr>
            <a:spLocks noChangeArrowheads="1"/>
          </p:cNvSpPr>
          <p:nvPr/>
        </p:nvSpPr>
        <p:spPr bwMode="auto">
          <a:xfrm>
            <a:off x="5434013" y="5080000"/>
            <a:ext cx="169862"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a:t>
            </a:r>
            <a:endParaRPr lang="en-US">
              <a:solidFill>
                <a:srgbClr val="00027F"/>
              </a:solidFill>
            </a:endParaRPr>
          </a:p>
        </p:txBody>
      </p:sp>
      <p:sp>
        <p:nvSpPr>
          <p:cNvPr id="49184" name="Rectangle 72"/>
          <p:cNvSpPr>
            <a:spLocks noChangeArrowheads="1"/>
          </p:cNvSpPr>
          <p:nvPr/>
        </p:nvSpPr>
        <p:spPr bwMode="auto">
          <a:xfrm>
            <a:off x="6297613" y="5080000"/>
            <a:ext cx="169862"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a:t>
            </a:r>
            <a:endParaRPr lang="en-US">
              <a:solidFill>
                <a:srgbClr val="00027F"/>
              </a:solidFill>
            </a:endParaRPr>
          </a:p>
        </p:txBody>
      </p:sp>
      <p:sp>
        <p:nvSpPr>
          <p:cNvPr id="49185" name="Rectangle 73"/>
          <p:cNvSpPr>
            <a:spLocks noChangeArrowheads="1"/>
          </p:cNvSpPr>
          <p:nvPr/>
        </p:nvSpPr>
        <p:spPr bwMode="auto">
          <a:xfrm>
            <a:off x="5821363" y="5080000"/>
            <a:ext cx="169862"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a:t>
            </a:r>
            <a:endParaRPr lang="en-US">
              <a:solidFill>
                <a:srgbClr val="00027F"/>
              </a:solidFill>
            </a:endParaRPr>
          </a:p>
        </p:txBody>
      </p:sp>
      <p:sp>
        <p:nvSpPr>
          <p:cNvPr id="49186" name="Rectangle 74"/>
          <p:cNvSpPr>
            <a:spLocks noChangeArrowheads="1"/>
          </p:cNvSpPr>
          <p:nvPr/>
        </p:nvSpPr>
        <p:spPr bwMode="auto">
          <a:xfrm>
            <a:off x="6554788" y="5080000"/>
            <a:ext cx="169862" cy="24447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rgbClr val="170054"/>
                </a:solidFill>
              </a:rPr>
              <a:t>...</a:t>
            </a:r>
            <a:endParaRPr lang="en-US">
              <a:solidFill>
                <a:srgbClr val="00027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51203" name="Footer Placeholder 3"/>
          <p:cNvSpPr>
            <a:spLocks noGrp="1"/>
          </p:cNvSpPr>
          <p:nvPr>
            <p:ph type="ftr" sz="quarter" idx="11"/>
          </p:nvPr>
        </p:nvSpPr>
        <p:spPr>
          <a:noFill/>
        </p:spPr>
        <p:txBody>
          <a:bodyPr/>
          <a:lstStyle/>
          <a:p>
            <a:r>
              <a:rPr lang="de-CH" smtClean="0">
                <a:latin typeface="Helvetica" charset="0"/>
              </a:rPr>
              <a:t>ESE — Introduction</a:t>
            </a:r>
          </a:p>
        </p:txBody>
      </p:sp>
      <p:sp>
        <p:nvSpPr>
          <p:cNvPr id="51204" name="Slide Number Placeholder 4"/>
          <p:cNvSpPr>
            <a:spLocks noGrp="1"/>
          </p:cNvSpPr>
          <p:nvPr>
            <p:ph type="sldNum" sz="quarter" idx="12"/>
          </p:nvPr>
        </p:nvSpPr>
        <p:spPr>
          <a:noFill/>
        </p:spPr>
        <p:txBody>
          <a:bodyPr/>
          <a:lstStyle/>
          <a:p>
            <a:r>
              <a:rPr lang="de-CH" smtClean="0">
                <a:latin typeface="Helvetica" charset="0"/>
              </a:rPr>
              <a:t>ESE 1.</a:t>
            </a:r>
            <a:fld id="{BF640F62-027D-214B-8756-1C95797F79F5}" type="slidenum">
              <a:rPr lang="de-CH" smtClean="0">
                <a:latin typeface="Helvetica" charset="0"/>
              </a:rPr>
              <a:pPr/>
              <a:t>21</a:t>
            </a:fld>
            <a:endParaRPr lang="de-CH" sz="1400" smtClean="0">
              <a:solidFill>
                <a:srgbClr val="7E7E7E"/>
              </a:solidFill>
              <a:latin typeface="Times" charset="0"/>
            </a:endParaRPr>
          </a:p>
        </p:txBody>
      </p:sp>
      <p:sp>
        <p:nvSpPr>
          <p:cNvPr id="51205" name="Rectangle 2"/>
          <p:cNvSpPr>
            <a:spLocks noChangeArrowheads="1"/>
          </p:cNvSpPr>
          <p:nvPr/>
        </p:nvSpPr>
        <p:spPr bwMode="auto">
          <a:xfrm>
            <a:off x="5838825" y="2819400"/>
            <a:ext cx="2314575" cy="782638"/>
          </a:xfrm>
          <a:prstGeom prst="rect">
            <a:avLst/>
          </a:prstGeom>
          <a:solidFill>
            <a:schemeClr val="accent1"/>
          </a:solidFill>
          <a:ln w="12700">
            <a:solidFill>
              <a:srgbClr val="FFFF00"/>
            </a:solidFill>
            <a:miter lim="800000"/>
            <a:headEnd/>
            <a:tailEnd/>
          </a:ln>
        </p:spPr>
        <p:txBody>
          <a:bodyPr>
            <a:prstTxWarp prst="textNoShape">
              <a:avLst/>
            </a:prstTxWarp>
          </a:bodyPr>
          <a:lstStyle/>
          <a:p>
            <a:endParaRPr lang="en-US"/>
          </a:p>
        </p:txBody>
      </p:sp>
      <p:sp>
        <p:nvSpPr>
          <p:cNvPr id="51206" name="Rectangle 3"/>
          <p:cNvSpPr>
            <a:spLocks noGrp="1" noChangeArrowheads="1"/>
          </p:cNvSpPr>
          <p:nvPr>
            <p:ph type="title"/>
          </p:nvPr>
        </p:nvSpPr>
        <p:spPr/>
        <p:txBody>
          <a:bodyPr/>
          <a:lstStyle/>
          <a:p>
            <a:pPr eaLnBrk="1" hangingPunct="1"/>
            <a:r>
              <a:rPr lang="en-US"/>
              <a:t>Boehm’s Spiral Lifecycle</a:t>
            </a:r>
          </a:p>
        </p:txBody>
      </p:sp>
      <p:sp>
        <p:nvSpPr>
          <p:cNvPr id="51207" name="Arc 4"/>
          <p:cNvSpPr>
            <a:spLocks/>
          </p:cNvSpPr>
          <p:nvPr/>
        </p:nvSpPr>
        <p:spPr bwMode="auto">
          <a:xfrm>
            <a:off x="4086225" y="3783013"/>
            <a:ext cx="280988" cy="280987"/>
          </a:xfrm>
          <a:custGeom>
            <a:avLst/>
            <a:gdLst>
              <a:gd name="T0" fmla="*/ 0 w 21600"/>
              <a:gd name="T1" fmla="*/ 2147483647 h 21599"/>
              <a:gd name="T2" fmla="*/ 2147483647 w 21600"/>
              <a:gd name="T3" fmla="*/ 0 h 21599"/>
              <a:gd name="T4" fmla="*/ 2147483647 w 21600"/>
              <a:gd name="T5" fmla="*/ 2147483647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1" y="21598"/>
                </a:moveTo>
                <a:cubicBezTo>
                  <a:pt x="-1" y="9713"/>
                  <a:pt x="9602" y="60"/>
                  <a:pt x="21487" y="-1"/>
                </a:cubicBezTo>
              </a:path>
              <a:path w="21600" h="21599" stroke="0" extrusionOk="0">
                <a:moveTo>
                  <a:pt x="-1" y="21598"/>
                </a:moveTo>
                <a:cubicBezTo>
                  <a:pt x="-1" y="9713"/>
                  <a:pt x="9602" y="60"/>
                  <a:pt x="21487" y="-1"/>
                </a:cubicBezTo>
                <a:lnTo>
                  <a:pt x="21600" y="21599"/>
                </a:lnTo>
                <a:close/>
              </a:path>
            </a:pathLst>
          </a:custGeom>
          <a:noFill/>
          <a:ln w="36513">
            <a:solidFill>
              <a:srgbClr val="170054"/>
            </a:solidFill>
            <a:round/>
            <a:headEnd/>
            <a:tailEnd/>
          </a:ln>
        </p:spPr>
        <p:txBody>
          <a:bodyPr>
            <a:prstTxWarp prst="textNoShape">
              <a:avLst/>
            </a:prstTxWarp>
          </a:bodyPr>
          <a:lstStyle/>
          <a:p>
            <a:endParaRPr lang="en-US"/>
          </a:p>
        </p:txBody>
      </p:sp>
      <p:sp>
        <p:nvSpPr>
          <p:cNvPr id="51208" name="Arc 5"/>
          <p:cNvSpPr>
            <a:spLocks/>
          </p:cNvSpPr>
          <p:nvPr/>
        </p:nvSpPr>
        <p:spPr bwMode="auto">
          <a:xfrm>
            <a:off x="4365625" y="3783013"/>
            <a:ext cx="280988" cy="280987"/>
          </a:xfrm>
          <a:custGeom>
            <a:avLst/>
            <a:gdLst>
              <a:gd name="T0" fmla="*/ 0 w 21712"/>
              <a:gd name="T1" fmla="*/ 4838661 h 21600"/>
              <a:gd name="T2" fmla="*/ 2147483647 w 21712"/>
              <a:gd name="T3" fmla="*/ 2147483647 h 21600"/>
              <a:gd name="T4" fmla="*/ 526016757 w 21712"/>
              <a:gd name="T5" fmla="*/ 2147483647 h 21600"/>
              <a:gd name="T6" fmla="*/ 0 60000 65536"/>
              <a:gd name="T7" fmla="*/ 0 60000 65536"/>
              <a:gd name="T8" fmla="*/ 0 60000 65536"/>
              <a:gd name="T9" fmla="*/ 0 w 21712"/>
              <a:gd name="T10" fmla="*/ 0 h 21600"/>
              <a:gd name="T11" fmla="*/ 21712 w 21712"/>
              <a:gd name="T12" fmla="*/ 21600 h 21600"/>
            </a:gdLst>
            <a:ahLst/>
            <a:cxnLst>
              <a:cxn ang="T6">
                <a:pos x="T0" y="T1"/>
              </a:cxn>
              <a:cxn ang="T7">
                <a:pos x="T2" y="T3"/>
              </a:cxn>
              <a:cxn ang="T8">
                <a:pos x="T4" y="T5"/>
              </a:cxn>
            </a:cxnLst>
            <a:rect l="T9" t="T10" r="T11" b="T12"/>
            <a:pathLst>
              <a:path w="21712" h="21600" fill="none" extrusionOk="0">
                <a:moveTo>
                  <a:pt x="-1" y="0"/>
                </a:moveTo>
                <a:cubicBezTo>
                  <a:pt x="37" y="0"/>
                  <a:pt x="74" y="-1"/>
                  <a:pt x="112" y="-1"/>
                </a:cubicBezTo>
                <a:cubicBezTo>
                  <a:pt x="12041" y="-1"/>
                  <a:pt x="21712" y="9670"/>
                  <a:pt x="21712" y="21600"/>
                </a:cubicBezTo>
              </a:path>
              <a:path w="21712" h="21600" stroke="0" extrusionOk="0">
                <a:moveTo>
                  <a:pt x="-1" y="0"/>
                </a:moveTo>
                <a:cubicBezTo>
                  <a:pt x="37" y="0"/>
                  <a:pt x="74" y="-1"/>
                  <a:pt x="112" y="-1"/>
                </a:cubicBezTo>
                <a:cubicBezTo>
                  <a:pt x="12041" y="-1"/>
                  <a:pt x="21712" y="9670"/>
                  <a:pt x="21712" y="21600"/>
                </a:cubicBezTo>
                <a:lnTo>
                  <a:pt x="112" y="21600"/>
                </a:lnTo>
                <a:close/>
              </a:path>
            </a:pathLst>
          </a:custGeom>
          <a:noFill/>
          <a:ln w="36513">
            <a:solidFill>
              <a:srgbClr val="170054"/>
            </a:solidFill>
            <a:round/>
            <a:headEnd/>
            <a:tailEnd/>
          </a:ln>
        </p:spPr>
        <p:txBody>
          <a:bodyPr>
            <a:prstTxWarp prst="textNoShape">
              <a:avLst/>
            </a:prstTxWarp>
          </a:bodyPr>
          <a:lstStyle/>
          <a:p>
            <a:endParaRPr lang="en-US"/>
          </a:p>
        </p:txBody>
      </p:sp>
      <p:sp>
        <p:nvSpPr>
          <p:cNvPr id="51209" name="Arc 6"/>
          <p:cNvSpPr>
            <a:spLocks/>
          </p:cNvSpPr>
          <p:nvPr/>
        </p:nvSpPr>
        <p:spPr bwMode="auto">
          <a:xfrm>
            <a:off x="4233863" y="4064000"/>
            <a:ext cx="412750" cy="412750"/>
          </a:xfrm>
          <a:custGeom>
            <a:avLst/>
            <a:gdLst>
              <a:gd name="T0" fmla="*/ 2147483647 w 21676"/>
              <a:gd name="T1" fmla="*/ 0 h 21600"/>
              <a:gd name="T2" fmla="*/ 0 w 21676"/>
              <a:gd name="T3" fmla="*/ 2147483647 h 21600"/>
              <a:gd name="T4" fmla="*/ 2147483647 w 21676"/>
              <a:gd name="T5" fmla="*/ 0 h 21600"/>
              <a:gd name="T6" fmla="*/ 0 60000 65536"/>
              <a:gd name="T7" fmla="*/ 0 60000 65536"/>
              <a:gd name="T8" fmla="*/ 0 60000 65536"/>
              <a:gd name="T9" fmla="*/ 0 w 21676"/>
              <a:gd name="T10" fmla="*/ 0 h 21600"/>
              <a:gd name="T11" fmla="*/ 21676 w 21676"/>
              <a:gd name="T12" fmla="*/ 21600 h 21600"/>
            </a:gdLst>
            <a:ahLst/>
            <a:cxnLst>
              <a:cxn ang="T6">
                <a:pos x="T0" y="T1"/>
              </a:cxn>
              <a:cxn ang="T7">
                <a:pos x="T2" y="T3"/>
              </a:cxn>
              <a:cxn ang="T8">
                <a:pos x="T4" y="T5"/>
              </a:cxn>
            </a:cxnLst>
            <a:rect l="T9" t="T10" r="T11" b="T12"/>
            <a:pathLst>
              <a:path w="21676" h="21600" fill="none" extrusionOk="0">
                <a:moveTo>
                  <a:pt x="21676" y="0"/>
                </a:moveTo>
                <a:cubicBezTo>
                  <a:pt x="21676" y="11929"/>
                  <a:pt x="12005" y="21600"/>
                  <a:pt x="76" y="21600"/>
                </a:cubicBezTo>
                <a:cubicBezTo>
                  <a:pt x="50" y="21599"/>
                  <a:pt x="25" y="21599"/>
                  <a:pt x="-1" y="21599"/>
                </a:cubicBezTo>
              </a:path>
              <a:path w="21676" h="21600" stroke="0" extrusionOk="0">
                <a:moveTo>
                  <a:pt x="21676" y="0"/>
                </a:moveTo>
                <a:cubicBezTo>
                  <a:pt x="21676" y="11929"/>
                  <a:pt x="12005" y="21600"/>
                  <a:pt x="76" y="21600"/>
                </a:cubicBezTo>
                <a:cubicBezTo>
                  <a:pt x="50" y="21599"/>
                  <a:pt x="25" y="21599"/>
                  <a:pt x="-1" y="21599"/>
                </a:cubicBezTo>
                <a:lnTo>
                  <a:pt x="76" y="0"/>
                </a:lnTo>
                <a:close/>
              </a:path>
            </a:pathLst>
          </a:custGeom>
          <a:noFill/>
          <a:ln w="36513">
            <a:solidFill>
              <a:srgbClr val="170054"/>
            </a:solidFill>
            <a:round/>
            <a:headEnd/>
            <a:tailEnd/>
          </a:ln>
        </p:spPr>
        <p:txBody>
          <a:bodyPr>
            <a:prstTxWarp prst="textNoShape">
              <a:avLst/>
            </a:prstTxWarp>
          </a:bodyPr>
          <a:lstStyle/>
          <a:p>
            <a:endParaRPr lang="en-US"/>
          </a:p>
        </p:txBody>
      </p:sp>
      <p:sp>
        <p:nvSpPr>
          <p:cNvPr id="51210" name="Arc 7"/>
          <p:cNvSpPr>
            <a:spLocks/>
          </p:cNvSpPr>
          <p:nvPr/>
        </p:nvSpPr>
        <p:spPr bwMode="auto">
          <a:xfrm>
            <a:off x="3821113" y="4064000"/>
            <a:ext cx="414337" cy="412750"/>
          </a:xfrm>
          <a:custGeom>
            <a:avLst/>
            <a:gdLst>
              <a:gd name="T0" fmla="*/ 2147483647 w 21600"/>
              <a:gd name="T1" fmla="*/ 2147483647 h 21599"/>
              <a:gd name="T2" fmla="*/ 0 w 21600"/>
              <a:gd name="T3" fmla="*/ 0 h 21599"/>
              <a:gd name="T4" fmla="*/ 2147483647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1523" y="21599"/>
                </a:moveTo>
                <a:cubicBezTo>
                  <a:pt x="9624" y="21557"/>
                  <a:pt x="-1" y="11899"/>
                  <a:pt x="-1" y="-1"/>
                </a:cubicBezTo>
              </a:path>
              <a:path w="21600" h="21599" stroke="0" extrusionOk="0">
                <a:moveTo>
                  <a:pt x="21523" y="21599"/>
                </a:moveTo>
                <a:cubicBezTo>
                  <a:pt x="9624" y="21557"/>
                  <a:pt x="-1" y="11899"/>
                  <a:pt x="-1" y="-1"/>
                </a:cubicBezTo>
                <a:lnTo>
                  <a:pt x="21600" y="0"/>
                </a:lnTo>
                <a:close/>
              </a:path>
            </a:pathLst>
          </a:custGeom>
          <a:noFill/>
          <a:ln w="36513">
            <a:solidFill>
              <a:srgbClr val="170054"/>
            </a:solidFill>
            <a:round/>
            <a:headEnd/>
            <a:tailEnd/>
          </a:ln>
        </p:spPr>
        <p:txBody>
          <a:bodyPr>
            <a:prstTxWarp prst="textNoShape">
              <a:avLst/>
            </a:prstTxWarp>
          </a:bodyPr>
          <a:lstStyle/>
          <a:p>
            <a:endParaRPr lang="en-US"/>
          </a:p>
        </p:txBody>
      </p:sp>
      <p:sp>
        <p:nvSpPr>
          <p:cNvPr id="51211" name="Arc 8"/>
          <p:cNvSpPr>
            <a:spLocks/>
          </p:cNvSpPr>
          <p:nvPr/>
        </p:nvSpPr>
        <p:spPr bwMode="auto">
          <a:xfrm>
            <a:off x="3821113" y="3519488"/>
            <a:ext cx="546100" cy="544512"/>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670"/>
                  <a:pt x="9670" y="-1"/>
                  <a:pt x="21600" y="-1"/>
                </a:cubicBezTo>
              </a:path>
              <a:path w="21600" h="21600" stroke="0" extrusionOk="0">
                <a:moveTo>
                  <a:pt x="-1" y="21599"/>
                </a:moveTo>
                <a:cubicBezTo>
                  <a:pt x="-1" y="9670"/>
                  <a:pt x="9670" y="-1"/>
                  <a:pt x="21600" y="-1"/>
                </a:cubicBezTo>
                <a:lnTo>
                  <a:pt x="21600" y="21600"/>
                </a:lnTo>
                <a:close/>
              </a:path>
            </a:pathLst>
          </a:custGeom>
          <a:noFill/>
          <a:ln w="36513">
            <a:solidFill>
              <a:srgbClr val="170054"/>
            </a:solidFill>
            <a:round/>
            <a:headEnd/>
            <a:tailEnd/>
          </a:ln>
        </p:spPr>
        <p:txBody>
          <a:bodyPr>
            <a:prstTxWarp prst="textNoShape">
              <a:avLst/>
            </a:prstTxWarp>
          </a:bodyPr>
          <a:lstStyle/>
          <a:p>
            <a:endParaRPr lang="en-US"/>
          </a:p>
        </p:txBody>
      </p:sp>
      <p:sp>
        <p:nvSpPr>
          <p:cNvPr id="51212" name="Arc 9"/>
          <p:cNvSpPr>
            <a:spLocks/>
          </p:cNvSpPr>
          <p:nvPr/>
        </p:nvSpPr>
        <p:spPr bwMode="auto">
          <a:xfrm>
            <a:off x="4367213" y="3519488"/>
            <a:ext cx="544512" cy="54451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6513">
            <a:solidFill>
              <a:srgbClr val="170054"/>
            </a:solidFill>
            <a:round/>
            <a:headEnd/>
            <a:tailEnd/>
          </a:ln>
        </p:spPr>
        <p:txBody>
          <a:bodyPr>
            <a:prstTxWarp prst="textNoShape">
              <a:avLst/>
            </a:prstTxWarp>
          </a:bodyPr>
          <a:lstStyle/>
          <a:p>
            <a:endParaRPr lang="en-US"/>
          </a:p>
        </p:txBody>
      </p:sp>
      <p:sp>
        <p:nvSpPr>
          <p:cNvPr id="51213" name="Arc 10"/>
          <p:cNvSpPr>
            <a:spLocks/>
          </p:cNvSpPr>
          <p:nvPr/>
        </p:nvSpPr>
        <p:spPr bwMode="auto">
          <a:xfrm>
            <a:off x="4235450" y="4064000"/>
            <a:ext cx="676275" cy="676275"/>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36513">
            <a:solidFill>
              <a:srgbClr val="170054"/>
            </a:solidFill>
            <a:round/>
            <a:headEnd/>
            <a:tailEnd/>
          </a:ln>
        </p:spPr>
        <p:txBody>
          <a:bodyPr>
            <a:prstTxWarp prst="textNoShape">
              <a:avLst/>
            </a:prstTxWarp>
          </a:bodyPr>
          <a:lstStyle/>
          <a:p>
            <a:endParaRPr lang="en-US"/>
          </a:p>
        </p:txBody>
      </p:sp>
      <p:sp>
        <p:nvSpPr>
          <p:cNvPr id="51214" name="Arc 11"/>
          <p:cNvSpPr>
            <a:spLocks/>
          </p:cNvSpPr>
          <p:nvPr/>
        </p:nvSpPr>
        <p:spPr bwMode="auto">
          <a:xfrm>
            <a:off x="3557588" y="4064000"/>
            <a:ext cx="677862" cy="676275"/>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36513">
            <a:solidFill>
              <a:srgbClr val="170054"/>
            </a:solidFill>
            <a:round/>
            <a:headEnd/>
            <a:tailEnd/>
          </a:ln>
        </p:spPr>
        <p:txBody>
          <a:bodyPr>
            <a:prstTxWarp prst="textNoShape">
              <a:avLst/>
            </a:prstTxWarp>
          </a:bodyPr>
          <a:lstStyle/>
          <a:p>
            <a:endParaRPr lang="en-US"/>
          </a:p>
        </p:txBody>
      </p:sp>
      <p:sp>
        <p:nvSpPr>
          <p:cNvPr id="51215" name="Arc 12"/>
          <p:cNvSpPr>
            <a:spLocks/>
          </p:cNvSpPr>
          <p:nvPr/>
        </p:nvSpPr>
        <p:spPr bwMode="auto">
          <a:xfrm>
            <a:off x="3557588" y="3255963"/>
            <a:ext cx="809625" cy="809625"/>
          </a:xfrm>
          <a:custGeom>
            <a:avLst/>
            <a:gdLst>
              <a:gd name="T0" fmla="*/ 0 w 21599"/>
              <a:gd name="T1" fmla="*/ 2147483647 h 21600"/>
              <a:gd name="T2" fmla="*/ 2147483647 w 21599"/>
              <a:gd name="T3" fmla="*/ 0 h 21600"/>
              <a:gd name="T4" fmla="*/ 2147483647 w 21599"/>
              <a:gd name="T5" fmla="*/ 2147483647 h 21600"/>
              <a:gd name="T6" fmla="*/ 0 60000 65536"/>
              <a:gd name="T7" fmla="*/ 0 60000 65536"/>
              <a:gd name="T8" fmla="*/ 0 60000 65536"/>
              <a:gd name="T9" fmla="*/ 0 w 21599"/>
              <a:gd name="T10" fmla="*/ 0 h 21600"/>
              <a:gd name="T11" fmla="*/ 21599 w 21599"/>
              <a:gd name="T12" fmla="*/ 21600 h 21600"/>
            </a:gdLst>
            <a:ahLst/>
            <a:cxnLst>
              <a:cxn ang="T6">
                <a:pos x="T0" y="T1"/>
              </a:cxn>
              <a:cxn ang="T7">
                <a:pos x="T2" y="T3"/>
              </a:cxn>
              <a:cxn ang="T8">
                <a:pos x="T4" y="T5"/>
              </a:cxn>
            </a:cxnLst>
            <a:rect l="T9" t="T10" r="T11" b="T12"/>
            <a:pathLst>
              <a:path w="21599" h="21600" fill="none" extrusionOk="0">
                <a:moveTo>
                  <a:pt x="-1" y="21557"/>
                </a:moveTo>
                <a:cubicBezTo>
                  <a:pt x="22" y="9645"/>
                  <a:pt x="9686" y="-1"/>
                  <a:pt x="21599" y="-1"/>
                </a:cubicBezTo>
              </a:path>
              <a:path w="21599" h="21600" stroke="0" extrusionOk="0">
                <a:moveTo>
                  <a:pt x="-1" y="21557"/>
                </a:moveTo>
                <a:cubicBezTo>
                  <a:pt x="22" y="9645"/>
                  <a:pt x="9686" y="-1"/>
                  <a:pt x="21599" y="-1"/>
                </a:cubicBezTo>
                <a:lnTo>
                  <a:pt x="21599" y="21600"/>
                </a:lnTo>
                <a:close/>
              </a:path>
            </a:pathLst>
          </a:custGeom>
          <a:noFill/>
          <a:ln w="36513">
            <a:solidFill>
              <a:srgbClr val="170054"/>
            </a:solidFill>
            <a:round/>
            <a:headEnd/>
            <a:tailEnd/>
          </a:ln>
        </p:spPr>
        <p:txBody>
          <a:bodyPr>
            <a:prstTxWarp prst="textNoShape">
              <a:avLst/>
            </a:prstTxWarp>
          </a:bodyPr>
          <a:lstStyle/>
          <a:p>
            <a:endParaRPr lang="en-US"/>
          </a:p>
        </p:txBody>
      </p:sp>
      <p:sp>
        <p:nvSpPr>
          <p:cNvPr id="51216" name="Arc 13"/>
          <p:cNvSpPr>
            <a:spLocks/>
          </p:cNvSpPr>
          <p:nvPr/>
        </p:nvSpPr>
        <p:spPr bwMode="auto">
          <a:xfrm>
            <a:off x="4367213" y="3255963"/>
            <a:ext cx="808037" cy="809625"/>
          </a:xfrm>
          <a:custGeom>
            <a:avLst/>
            <a:gdLst>
              <a:gd name="T0" fmla="*/ 0 w 21599"/>
              <a:gd name="T1" fmla="*/ 0 h 21600"/>
              <a:gd name="T2" fmla="*/ 2147483647 w 21599"/>
              <a:gd name="T3" fmla="*/ 2147483647 h 21600"/>
              <a:gd name="T4" fmla="*/ 0 w 21599"/>
              <a:gd name="T5" fmla="*/ 2147483647 h 21600"/>
              <a:gd name="T6" fmla="*/ 0 60000 65536"/>
              <a:gd name="T7" fmla="*/ 0 60000 65536"/>
              <a:gd name="T8" fmla="*/ 0 60000 65536"/>
              <a:gd name="T9" fmla="*/ 0 w 21599"/>
              <a:gd name="T10" fmla="*/ 0 h 21600"/>
              <a:gd name="T11" fmla="*/ 21599 w 21599"/>
              <a:gd name="T12" fmla="*/ 21600 h 21600"/>
            </a:gdLst>
            <a:ahLst/>
            <a:cxnLst>
              <a:cxn ang="T6">
                <a:pos x="T0" y="T1"/>
              </a:cxn>
              <a:cxn ang="T7">
                <a:pos x="T2" y="T3"/>
              </a:cxn>
              <a:cxn ang="T8">
                <a:pos x="T4" y="T5"/>
              </a:cxn>
            </a:cxnLst>
            <a:rect l="T9" t="T10" r="T11" b="T12"/>
            <a:pathLst>
              <a:path w="21599" h="21600" fill="none" extrusionOk="0">
                <a:moveTo>
                  <a:pt x="0" y="-1"/>
                </a:moveTo>
                <a:cubicBezTo>
                  <a:pt x="11912" y="-1"/>
                  <a:pt x="21576" y="9645"/>
                  <a:pt x="21599" y="21557"/>
                </a:cubicBezTo>
              </a:path>
              <a:path w="21599" h="21600" stroke="0" extrusionOk="0">
                <a:moveTo>
                  <a:pt x="0" y="-1"/>
                </a:moveTo>
                <a:cubicBezTo>
                  <a:pt x="11912" y="-1"/>
                  <a:pt x="21576" y="9645"/>
                  <a:pt x="21599" y="21557"/>
                </a:cubicBezTo>
                <a:lnTo>
                  <a:pt x="0" y="21600"/>
                </a:lnTo>
                <a:close/>
              </a:path>
            </a:pathLst>
          </a:custGeom>
          <a:noFill/>
          <a:ln w="36513">
            <a:solidFill>
              <a:srgbClr val="170054"/>
            </a:solidFill>
            <a:round/>
            <a:headEnd/>
            <a:tailEnd/>
          </a:ln>
        </p:spPr>
        <p:txBody>
          <a:bodyPr>
            <a:prstTxWarp prst="textNoShape">
              <a:avLst/>
            </a:prstTxWarp>
          </a:bodyPr>
          <a:lstStyle/>
          <a:p>
            <a:endParaRPr lang="en-US"/>
          </a:p>
        </p:txBody>
      </p:sp>
      <p:sp>
        <p:nvSpPr>
          <p:cNvPr id="51217" name="Arc 14"/>
          <p:cNvSpPr>
            <a:spLocks/>
          </p:cNvSpPr>
          <p:nvPr/>
        </p:nvSpPr>
        <p:spPr bwMode="auto">
          <a:xfrm>
            <a:off x="4235450" y="4064000"/>
            <a:ext cx="939800" cy="941388"/>
          </a:xfrm>
          <a:custGeom>
            <a:avLst/>
            <a:gdLst>
              <a:gd name="T0" fmla="*/ 2147483647 w 21600"/>
              <a:gd name="T1" fmla="*/ 0 h 21636"/>
              <a:gd name="T2" fmla="*/ 0 w 21600"/>
              <a:gd name="T3" fmla="*/ 2147483647 h 21636"/>
              <a:gd name="T4" fmla="*/ 0 w 21600"/>
              <a:gd name="T5" fmla="*/ 2147483647 h 21636"/>
              <a:gd name="T6" fmla="*/ 0 60000 65536"/>
              <a:gd name="T7" fmla="*/ 0 60000 65536"/>
              <a:gd name="T8" fmla="*/ 0 60000 65536"/>
              <a:gd name="T9" fmla="*/ 0 w 21600"/>
              <a:gd name="T10" fmla="*/ 0 h 21636"/>
              <a:gd name="T11" fmla="*/ 21600 w 21600"/>
              <a:gd name="T12" fmla="*/ 21636 h 21636"/>
            </a:gdLst>
            <a:ahLst/>
            <a:cxnLst>
              <a:cxn ang="T6">
                <a:pos x="T0" y="T1"/>
              </a:cxn>
              <a:cxn ang="T7">
                <a:pos x="T2" y="T3"/>
              </a:cxn>
              <a:cxn ang="T8">
                <a:pos x="T4" y="T5"/>
              </a:cxn>
            </a:cxnLst>
            <a:rect l="T9" t="T10" r="T11" b="T12"/>
            <a:pathLst>
              <a:path w="21600" h="21636" fill="none" extrusionOk="0">
                <a:moveTo>
                  <a:pt x="21599" y="-1"/>
                </a:moveTo>
                <a:cubicBezTo>
                  <a:pt x="21599" y="11"/>
                  <a:pt x="21600" y="23"/>
                  <a:pt x="21600" y="36"/>
                </a:cubicBezTo>
                <a:cubicBezTo>
                  <a:pt x="21600" y="11965"/>
                  <a:pt x="11929" y="21636"/>
                  <a:pt x="-1" y="21636"/>
                </a:cubicBezTo>
              </a:path>
              <a:path w="21600" h="21636" stroke="0" extrusionOk="0">
                <a:moveTo>
                  <a:pt x="21599" y="-1"/>
                </a:moveTo>
                <a:cubicBezTo>
                  <a:pt x="21599" y="11"/>
                  <a:pt x="21600" y="23"/>
                  <a:pt x="21600" y="36"/>
                </a:cubicBezTo>
                <a:cubicBezTo>
                  <a:pt x="21600" y="11965"/>
                  <a:pt x="11929" y="21636"/>
                  <a:pt x="-1" y="21636"/>
                </a:cubicBezTo>
                <a:lnTo>
                  <a:pt x="0" y="36"/>
                </a:lnTo>
                <a:close/>
              </a:path>
            </a:pathLst>
          </a:custGeom>
          <a:noFill/>
          <a:ln w="36513">
            <a:solidFill>
              <a:srgbClr val="170054"/>
            </a:solidFill>
            <a:round/>
            <a:headEnd/>
            <a:tailEnd/>
          </a:ln>
        </p:spPr>
        <p:txBody>
          <a:bodyPr>
            <a:prstTxWarp prst="textNoShape">
              <a:avLst/>
            </a:prstTxWarp>
          </a:bodyPr>
          <a:lstStyle/>
          <a:p>
            <a:endParaRPr lang="en-US"/>
          </a:p>
        </p:txBody>
      </p:sp>
      <p:sp>
        <p:nvSpPr>
          <p:cNvPr id="51218" name="Arc 15"/>
          <p:cNvSpPr>
            <a:spLocks/>
          </p:cNvSpPr>
          <p:nvPr/>
        </p:nvSpPr>
        <p:spPr bwMode="auto">
          <a:xfrm>
            <a:off x="3294063" y="4064000"/>
            <a:ext cx="941387" cy="941388"/>
          </a:xfrm>
          <a:custGeom>
            <a:avLst/>
            <a:gdLst>
              <a:gd name="T0" fmla="*/ 2147483647 w 21600"/>
              <a:gd name="T1" fmla="*/ 2147483647 h 21636"/>
              <a:gd name="T2" fmla="*/ 2147483647 w 21600"/>
              <a:gd name="T3" fmla="*/ 0 h 21636"/>
              <a:gd name="T4" fmla="*/ 2147483647 w 21600"/>
              <a:gd name="T5" fmla="*/ 2147483647 h 21636"/>
              <a:gd name="T6" fmla="*/ 0 60000 65536"/>
              <a:gd name="T7" fmla="*/ 0 60000 65536"/>
              <a:gd name="T8" fmla="*/ 0 60000 65536"/>
              <a:gd name="T9" fmla="*/ 0 w 21600"/>
              <a:gd name="T10" fmla="*/ 0 h 21636"/>
              <a:gd name="T11" fmla="*/ 21600 w 21600"/>
              <a:gd name="T12" fmla="*/ 21636 h 21636"/>
            </a:gdLst>
            <a:ahLst/>
            <a:cxnLst>
              <a:cxn ang="T6">
                <a:pos x="T0" y="T1"/>
              </a:cxn>
              <a:cxn ang="T7">
                <a:pos x="T2" y="T3"/>
              </a:cxn>
              <a:cxn ang="T8">
                <a:pos x="T4" y="T5"/>
              </a:cxn>
            </a:cxnLst>
            <a:rect l="T9" t="T10" r="T11" b="T12"/>
            <a:pathLst>
              <a:path w="21600" h="21636" fill="none" extrusionOk="0">
                <a:moveTo>
                  <a:pt x="21600" y="21635"/>
                </a:moveTo>
                <a:cubicBezTo>
                  <a:pt x="9670" y="21636"/>
                  <a:pt x="0" y="11965"/>
                  <a:pt x="0" y="36"/>
                </a:cubicBezTo>
                <a:cubicBezTo>
                  <a:pt x="0" y="23"/>
                  <a:pt x="0" y="11"/>
                  <a:pt x="0" y="-1"/>
                </a:cubicBezTo>
              </a:path>
              <a:path w="21600" h="21636" stroke="0" extrusionOk="0">
                <a:moveTo>
                  <a:pt x="21600" y="21635"/>
                </a:moveTo>
                <a:cubicBezTo>
                  <a:pt x="9670" y="21636"/>
                  <a:pt x="0" y="11965"/>
                  <a:pt x="0" y="36"/>
                </a:cubicBezTo>
                <a:cubicBezTo>
                  <a:pt x="0" y="23"/>
                  <a:pt x="0" y="11"/>
                  <a:pt x="0" y="-1"/>
                </a:cubicBezTo>
                <a:lnTo>
                  <a:pt x="21600" y="36"/>
                </a:lnTo>
                <a:close/>
              </a:path>
            </a:pathLst>
          </a:custGeom>
          <a:noFill/>
          <a:ln w="36513">
            <a:solidFill>
              <a:srgbClr val="170054"/>
            </a:solidFill>
            <a:round/>
            <a:headEnd/>
            <a:tailEnd/>
          </a:ln>
        </p:spPr>
        <p:txBody>
          <a:bodyPr>
            <a:prstTxWarp prst="textNoShape">
              <a:avLst/>
            </a:prstTxWarp>
          </a:bodyPr>
          <a:lstStyle/>
          <a:p>
            <a:endParaRPr lang="en-US"/>
          </a:p>
        </p:txBody>
      </p:sp>
      <p:sp>
        <p:nvSpPr>
          <p:cNvPr id="51219" name="Arc 16"/>
          <p:cNvSpPr>
            <a:spLocks/>
          </p:cNvSpPr>
          <p:nvPr/>
        </p:nvSpPr>
        <p:spPr bwMode="auto">
          <a:xfrm>
            <a:off x="3294063" y="2990850"/>
            <a:ext cx="1073150" cy="107315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670"/>
                  <a:pt x="9670" y="-1"/>
                  <a:pt x="21600" y="-1"/>
                </a:cubicBezTo>
              </a:path>
              <a:path w="21600" h="21600" stroke="0" extrusionOk="0">
                <a:moveTo>
                  <a:pt x="-1" y="21599"/>
                </a:moveTo>
                <a:cubicBezTo>
                  <a:pt x="-1" y="9670"/>
                  <a:pt x="9670" y="-1"/>
                  <a:pt x="21600" y="-1"/>
                </a:cubicBezTo>
                <a:lnTo>
                  <a:pt x="21600" y="21600"/>
                </a:lnTo>
                <a:close/>
              </a:path>
            </a:pathLst>
          </a:custGeom>
          <a:noFill/>
          <a:ln w="36513">
            <a:solidFill>
              <a:srgbClr val="170054"/>
            </a:solidFill>
            <a:round/>
            <a:headEnd/>
            <a:tailEnd/>
          </a:ln>
        </p:spPr>
        <p:txBody>
          <a:bodyPr>
            <a:prstTxWarp prst="textNoShape">
              <a:avLst/>
            </a:prstTxWarp>
          </a:bodyPr>
          <a:lstStyle/>
          <a:p>
            <a:endParaRPr lang="en-US"/>
          </a:p>
        </p:txBody>
      </p:sp>
      <p:sp>
        <p:nvSpPr>
          <p:cNvPr id="51220" name="Arc 17"/>
          <p:cNvSpPr>
            <a:spLocks/>
          </p:cNvSpPr>
          <p:nvPr/>
        </p:nvSpPr>
        <p:spPr bwMode="auto">
          <a:xfrm>
            <a:off x="4367213" y="2990850"/>
            <a:ext cx="1071562" cy="10731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6513">
            <a:solidFill>
              <a:srgbClr val="170054"/>
            </a:solidFill>
            <a:round/>
            <a:headEnd/>
            <a:tailEnd/>
          </a:ln>
        </p:spPr>
        <p:txBody>
          <a:bodyPr>
            <a:prstTxWarp prst="textNoShape">
              <a:avLst/>
            </a:prstTxWarp>
          </a:bodyPr>
          <a:lstStyle/>
          <a:p>
            <a:endParaRPr lang="en-US"/>
          </a:p>
        </p:txBody>
      </p:sp>
      <p:sp>
        <p:nvSpPr>
          <p:cNvPr id="51221" name="Arc 18"/>
          <p:cNvSpPr>
            <a:spLocks/>
          </p:cNvSpPr>
          <p:nvPr/>
        </p:nvSpPr>
        <p:spPr bwMode="auto">
          <a:xfrm>
            <a:off x="4235450" y="4064000"/>
            <a:ext cx="1203325" cy="1204913"/>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36513">
            <a:solidFill>
              <a:srgbClr val="170054"/>
            </a:solidFill>
            <a:round/>
            <a:headEnd/>
            <a:tailEnd/>
          </a:ln>
        </p:spPr>
        <p:txBody>
          <a:bodyPr>
            <a:prstTxWarp prst="textNoShape">
              <a:avLst/>
            </a:prstTxWarp>
          </a:bodyPr>
          <a:lstStyle/>
          <a:p>
            <a:endParaRPr lang="en-US"/>
          </a:p>
        </p:txBody>
      </p:sp>
      <p:sp>
        <p:nvSpPr>
          <p:cNvPr id="51222" name="Arc 19"/>
          <p:cNvSpPr>
            <a:spLocks/>
          </p:cNvSpPr>
          <p:nvPr/>
        </p:nvSpPr>
        <p:spPr bwMode="auto">
          <a:xfrm>
            <a:off x="3030538" y="4064000"/>
            <a:ext cx="1204912" cy="1204913"/>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36513">
            <a:solidFill>
              <a:srgbClr val="170054"/>
            </a:solidFill>
            <a:round/>
            <a:headEnd/>
            <a:tailEnd/>
          </a:ln>
        </p:spPr>
        <p:txBody>
          <a:bodyPr>
            <a:prstTxWarp prst="textNoShape">
              <a:avLst/>
            </a:prstTxWarp>
          </a:bodyPr>
          <a:lstStyle/>
          <a:p>
            <a:endParaRPr lang="en-US"/>
          </a:p>
        </p:txBody>
      </p:sp>
      <p:sp>
        <p:nvSpPr>
          <p:cNvPr id="51223" name="Arc 20"/>
          <p:cNvSpPr>
            <a:spLocks/>
          </p:cNvSpPr>
          <p:nvPr/>
        </p:nvSpPr>
        <p:spPr bwMode="auto">
          <a:xfrm>
            <a:off x="3030538" y="2727325"/>
            <a:ext cx="1336675" cy="1336675"/>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670"/>
                  <a:pt x="9670" y="-1"/>
                  <a:pt x="21600" y="-1"/>
                </a:cubicBezTo>
              </a:path>
              <a:path w="21600" h="21600" stroke="0" extrusionOk="0">
                <a:moveTo>
                  <a:pt x="-1" y="21599"/>
                </a:moveTo>
                <a:cubicBezTo>
                  <a:pt x="-1" y="9670"/>
                  <a:pt x="9670" y="-1"/>
                  <a:pt x="21600" y="-1"/>
                </a:cubicBezTo>
                <a:lnTo>
                  <a:pt x="21600" y="21600"/>
                </a:lnTo>
                <a:close/>
              </a:path>
            </a:pathLst>
          </a:custGeom>
          <a:noFill/>
          <a:ln w="36513">
            <a:solidFill>
              <a:srgbClr val="170054"/>
            </a:solidFill>
            <a:round/>
            <a:headEnd/>
            <a:tailEnd/>
          </a:ln>
        </p:spPr>
        <p:txBody>
          <a:bodyPr>
            <a:prstTxWarp prst="textNoShape">
              <a:avLst/>
            </a:prstTxWarp>
          </a:bodyPr>
          <a:lstStyle/>
          <a:p>
            <a:endParaRPr lang="en-US"/>
          </a:p>
        </p:txBody>
      </p:sp>
      <p:sp>
        <p:nvSpPr>
          <p:cNvPr id="51224" name="Arc 21"/>
          <p:cNvSpPr>
            <a:spLocks/>
          </p:cNvSpPr>
          <p:nvPr/>
        </p:nvSpPr>
        <p:spPr bwMode="auto">
          <a:xfrm>
            <a:off x="4367213" y="2727325"/>
            <a:ext cx="1336675" cy="133667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6513">
            <a:solidFill>
              <a:srgbClr val="170054"/>
            </a:solidFill>
            <a:round/>
            <a:headEnd/>
            <a:tailEnd/>
          </a:ln>
        </p:spPr>
        <p:txBody>
          <a:bodyPr>
            <a:prstTxWarp prst="textNoShape">
              <a:avLst/>
            </a:prstTxWarp>
          </a:bodyPr>
          <a:lstStyle/>
          <a:p>
            <a:endParaRPr lang="en-US"/>
          </a:p>
        </p:txBody>
      </p:sp>
      <p:sp>
        <p:nvSpPr>
          <p:cNvPr id="51225" name="Arc 22"/>
          <p:cNvSpPr>
            <a:spLocks/>
          </p:cNvSpPr>
          <p:nvPr/>
        </p:nvSpPr>
        <p:spPr bwMode="auto">
          <a:xfrm>
            <a:off x="4233863" y="4064000"/>
            <a:ext cx="1470025" cy="1468438"/>
          </a:xfrm>
          <a:custGeom>
            <a:avLst/>
            <a:gdLst>
              <a:gd name="T0" fmla="*/ 2147483647 w 21621"/>
              <a:gd name="T1" fmla="*/ 0 h 21600"/>
              <a:gd name="T2" fmla="*/ 0 w 21621"/>
              <a:gd name="T3" fmla="*/ 2147483647 h 21600"/>
              <a:gd name="T4" fmla="*/ 2147483647 w 21621"/>
              <a:gd name="T5" fmla="*/ 0 h 21600"/>
              <a:gd name="T6" fmla="*/ 0 60000 65536"/>
              <a:gd name="T7" fmla="*/ 0 60000 65536"/>
              <a:gd name="T8" fmla="*/ 0 60000 65536"/>
              <a:gd name="T9" fmla="*/ 0 w 21621"/>
              <a:gd name="T10" fmla="*/ 0 h 21600"/>
              <a:gd name="T11" fmla="*/ 21621 w 21621"/>
              <a:gd name="T12" fmla="*/ 21600 h 21600"/>
            </a:gdLst>
            <a:ahLst/>
            <a:cxnLst>
              <a:cxn ang="T6">
                <a:pos x="T0" y="T1"/>
              </a:cxn>
              <a:cxn ang="T7">
                <a:pos x="T2" y="T3"/>
              </a:cxn>
              <a:cxn ang="T8">
                <a:pos x="T4" y="T5"/>
              </a:cxn>
            </a:cxnLst>
            <a:rect l="T9" t="T10" r="T11" b="T12"/>
            <a:pathLst>
              <a:path w="21621" h="21600" fill="none" extrusionOk="0">
                <a:moveTo>
                  <a:pt x="21621" y="0"/>
                </a:moveTo>
                <a:cubicBezTo>
                  <a:pt x="21621" y="11929"/>
                  <a:pt x="11950" y="21600"/>
                  <a:pt x="21" y="21600"/>
                </a:cubicBezTo>
                <a:cubicBezTo>
                  <a:pt x="13" y="21599"/>
                  <a:pt x="6" y="21599"/>
                  <a:pt x="-1" y="21599"/>
                </a:cubicBezTo>
              </a:path>
              <a:path w="21621" h="21600" stroke="0" extrusionOk="0">
                <a:moveTo>
                  <a:pt x="21621" y="0"/>
                </a:moveTo>
                <a:cubicBezTo>
                  <a:pt x="21621" y="11929"/>
                  <a:pt x="11950" y="21600"/>
                  <a:pt x="21" y="21600"/>
                </a:cubicBezTo>
                <a:cubicBezTo>
                  <a:pt x="13" y="21599"/>
                  <a:pt x="6" y="21599"/>
                  <a:pt x="-1" y="21599"/>
                </a:cubicBezTo>
                <a:lnTo>
                  <a:pt x="21" y="0"/>
                </a:lnTo>
                <a:close/>
              </a:path>
            </a:pathLst>
          </a:custGeom>
          <a:noFill/>
          <a:ln w="36513">
            <a:solidFill>
              <a:srgbClr val="170054"/>
            </a:solidFill>
            <a:round/>
            <a:headEnd/>
            <a:tailEnd/>
          </a:ln>
        </p:spPr>
        <p:txBody>
          <a:bodyPr>
            <a:prstTxWarp prst="textNoShape">
              <a:avLst/>
            </a:prstTxWarp>
          </a:bodyPr>
          <a:lstStyle/>
          <a:p>
            <a:endParaRPr lang="en-US"/>
          </a:p>
        </p:txBody>
      </p:sp>
      <p:sp>
        <p:nvSpPr>
          <p:cNvPr id="51226" name="Line 23"/>
          <p:cNvSpPr>
            <a:spLocks noChangeShapeType="1"/>
          </p:cNvSpPr>
          <p:nvPr/>
        </p:nvSpPr>
        <p:spPr bwMode="auto">
          <a:xfrm>
            <a:off x="4360863" y="2209800"/>
            <a:ext cx="1587" cy="3697288"/>
          </a:xfrm>
          <a:prstGeom prst="line">
            <a:avLst/>
          </a:prstGeom>
          <a:noFill/>
          <a:ln w="12700">
            <a:solidFill>
              <a:srgbClr val="170054"/>
            </a:solidFill>
            <a:round/>
            <a:headEnd/>
            <a:tailEnd/>
          </a:ln>
        </p:spPr>
        <p:txBody>
          <a:bodyPr>
            <a:prstTxWarp prst="textNoShape">
              <a:avLst/>
            </a:prstTxWarp>
          </a:bodyPr>
          <a:lstStyle/>
          <a:p>
            <a:endParaRPr lang="en-US"/>
          </a:p>
        </p:txBody>
      </p:sp>
      <p:sp>
        <p:nvSpPr>
          <p:cNvPr id="51227" name="Line 24"/>
          <p:cNvSpPr>
            <a:spLocks noChangeShapeType="1"/>
          </p:cNvSpPr>
          <p:nvPr/>
        </p:nvSpPr>
        <p:spPr bwMode="auto">
          <a:xfrm>
            <a:off x="2513013" y="4059238"/>
            <a:ext cx="3697287" cy="1587"/>
          </a:xfrm>
          <a:prstGeom prst="line">
            <a:avLst/>
          </a:prstGeom>
          <a:noFill/>
          <a:ln w="12700">
            <a:solidFill>
              <a:srgbClr val="170054"/>
            </a:solidFill>
            <a:round/>
            <a:headEnd/>
            <a:tailEnd/>
          </a:ln>
        </p:spPr>
        <p:txBody>
          <a:bodyPr>
            <a:prstTxWarp prst="textNoShape">
              <a:avLst/>
            </a:prstTxWarp>
          </a:bodyPr>
          <a:lstStyle/>
          <a:p>
            <a:endParaRPr lang="en-US"/>
          </a:p>
        </p:txBody>
      </p:sp>
      <p:sp>
        <p:nvSpPr>
          <p:cNvPr id="51228" name="Rectangle 25"/>
          <p:cNvSpPr>
            <a:spLocks noChangeArrowheads="1"/>
          </p:cNvSpPr>
          <p:nvPr/>
        </p:nvSpPr>
        <p:spPr bwMode="auto">
          <a:xfrm>
            <a:off x="4659313" y="5813425"/>
            <a:ext cx="1535112" cy="258763"/>
          </a:xfrm>
          <a:prstGeom prst="rect">
            <a:avLst/>
          </a:prstGeom>
          <a:noFill/>
          <a:ln w="9525">
            <a:noFill/>
            <a:miter lim="800000"/>
            <a:headEnd/>
            <a:tailEnd/>
          </a:ln>
        </p:spPr>
        <p:txBody>
          <a:bodyPr wrap="none" lIns="0" tIns="0" rIns="0" bIns="0">
            <a:prstTxWarp prst="textNoShape">
              <a:avLst/>
            </a:prstTxWarp>
            <a:spAutoFit/>
          </a:bodyPr>
          <a:lstStyle/>
          <a:p>
            <a:r>
              <a:rPr lang="en-US" sz="1700" i="1"/>
              <a:t>evolving system</a:t>
            </a:r>
            <a:endParaRPr lang="en-US"/>
          </a:p>
        </p:txBody>
      </p:sp>
      <p:sp>
        <p:nvSpPr>
          <p:cNvPr id="51229" name="Freeform 26"/>
          <p:cNvSpPr>
            <a:spLocks/>
          </p:cNvSpPr>
          <p:nvPr/>
        </p:nvSpPr>
        <p:spPr bwMode="auto">
          <a:xfrm>
            <a:off x="3975100" y="3871913"/>
            <a:ext cx="100013" cy="55562"/>
          </a:xfrm>
          <a:custGeom>
            <a:avLst/>
            <a:gdLst>
              <a:gd name="T0" fmla="*/ 0 w 68"/>
              <a:gd name="T1" fmla="*/ 2147483647 h 35"/>
              <a:gd name="T2" fmla="*/ 2147483647 w 68"/>
              <a:gd name="T3" fmla="*/ 0 h 35"/>
              <a:gd name="T4" fmla="*/ 2147483647 w 68"/>
              <a:gd name="T5" fmla="*/ 2147483647 h 35"/>
              <a:gd name="T6" fmla="*/ 0 w 68"/>
              <a:gd name="T7" fmla="*/ 2147483647 h 35"/>
              <a:gd name="T8" fmla="*/ 0 w 68"/>
              <a:gd name="T9" fmla="*/ 2147483647 h 35"/>
              <a:gd name="T10" fmla="*/ 0 60000 65536"/>
              <a:gd name="T11" fmla="*/ 0 60000 65536"/>
              <a:gd name="T12" fmla="*/ 0 60000 65536"/>
              <a:gd name="T13" fmla="*/ 0 60000 65536"/>
              <a:gd name="T14" fmla="*/ 0 60000 65536"/>
              <a:gd name="T15" fmla="*/ 0 w 68"/>
              <a:gd name="T16" fmla="*/ 0 h 35"/>
              <a:gd name="T17" fmla="*/ 68 w 68"/>
              <a:gd name="T18" fmla="*/ 35 h 35"/>
            </a:gdLst>
            <a:ahLst/>
            <a:cxnLst>
              <a:cxn ang="T10">
                <a:pos x="T0" y="T1"/>
              </a:cxn>
              <a:cxn ang="T11">
                <a:pos x="T2" y="T3"/>
              </a:cxn>
              <a:cxn ang="T12">
                <a:pos x="T4" y="T5"/>
              </a:cxn>
              <a:cxn ang="T13">
                <a:pos x="T6" y="T7"/>
              </a:cxn>
              <a:cxn ang="T14">
                <a:pos x="T8" y="T9"/>
              </a:cxn>
            </a:cxnLst>
            <a:rect l="T15" t="T16" r="T17" b="T18"/>
            <a:pathLst>
              <a:path w="68" h="35">
                <a:moveTo>
                  <a:pt x="0" y="14"/>
                </a:moveTo>
                <a:lnTo>
                  <a:pt x="8" y="0"/>
                </a:lnTo>
                <a:lnTo>
                  <a:pt x="68" y="35"/>
                </a:lnTo>
                <a:lnTo>
                  <a:pt x="0" y="35"/>
                </a:lnTo>
                <a:lnTo>
                  <a:pt x="0" y="14"/>
                </a:lnTo>
                <a:close/>
              </a:path>
            </a:pathLst>
          </a:custGeom>
          <a:solidFill>
            <a:srgbClr val="170054"/>
          </a:solidFill>
          <a:ln w="12700">
            <a:solidFill>
              <a:srgbClr val="170054"/>
            </a:solidFill>
            <a:round/>
            <a:headEnd/>
            <a:tailEnd/>
          </a:ln>
        </p:spPr>
        <p:txBody>
          <a:bodyPr>
            <a:prstTxWarp prst="textNoShape">
              <a:avLst/>
            </a:prstTxWarp>
          </a:bodyPr>
          <a:lstStyle/>
          <a:p>
            <a:endParaRPr lang="en-US"/>
          </a:p>
        </p:txBody>
      </p:sp>
      <p:sp>
        <p:nvSpPr>
          <p:cNvPr id="51230" name="Line 27"/>
          <p:cNvSpPr>
            <a:spLocks noChangeShapeType="1"/>
          </p:cNvSpPr>
          <p:nvPr/>
        </p:nvSpPr>
        <p:spPr bwMode="auto">
          <a:xfrm>
            <a:off x="2116138" y="3398838"/>
            <a:ext cx="1858962" cy="495300"/>
          </a:xfrm>
          <a:prstGeom prst="line">
            <a:avLst/>
          </a:prstGeom>
          <a:noFill/>
          <a:ln w="12700">
            <a:solidFill>
              <a:srgbClr val="170054"/>
            </a:solidFill>
            <a:round/>
            <a:headEnd/>
            <a:tailEnd/>
          </a:ln>
        </p:spPr>
        <p:txBody>
          <a:bodyPr>
            <a:prstTxWarp prst="textNoShape">
              <a:avLst/>
            </a:prstTxWarp>
          </a:bodyPr>
          <a:lstStyle/>
          <a:p>
            <a:endParaRPr lang="en-US"/>
          </a:p>
        </p:txBody>
      </p:sp>
      <p:sp>
        <p:nvSpPr>
          <p:cNvPr id="51231" name="Rectangle 28"/>
          <p:cNvSpPr>
            <a:spLocks noChangeArrowheads="1"/>
          </p:cNvSpPr>
          <p:nvPr/>
        </p:nvSpPr>
        <p:spPr bwMode="auto">
          <a:xfrm>
            <a:off x="1196975" y="3149600"/>
            <a:ext cx="1811338" cy="258763"/>
          </a:xfrm>
          <a:prstGeom prst="rect">
            <a:avLst/>
          </a:prstGeom>
          <a:noFill/>
          <a:ln w="9525">
            <a:noFill/>
            <a:miter lim="800000"/>
            <a:headEnd/>
            <a:tailEnd/>
          </a:ln>
        </p:spPr>
        <p:txBody>
          <a:bodyPr wrap="none" lIns="0" tIns="0" rIns="0" bIns="0">
            <a:prstTxWarp prst="textNoShape">
              <a:avLst/>
            </a:prstTxWarp>
            <a:spAutoFit/>
          </a:bodyPr>
          <a:lstStyle/>
          <a:p>
            <a:r>
              <a:rPr lang="en-US" sz="1700"/>
              <a:t>initial requirements</a:t>
            </a:r>
            <a:endParaRPr lang="en-US"/>
          </a:p>
        </p:txBody>
      </p:sp>
      <p:sp>
        <p:nvSpPr>
          <p:cNvPr id="51232" name="Rectangle 29"/>
          <p:cNvSpPr>
            <a:spLocks noChangeArrowheads="1"/>
          </p:cNvSpPr>
          <p:nvPr/>
        </p:nvSpPr>
        <p:spPr bwMode="auto">
          <a:xfrm>
            <a:off x="6346825" y="4205288"/>
            <a:ext cx="1308100" cy="258762"/>
          </a:xfrm>
          <a:prstGeom prst="rect">
            <a:avLst/>
          </a:prstGeom>
          <a:noFill/>
          <a:ln w="9525">
            <a:noFill/>
            <a:miter lim="800000"/>
            <a:headEnd/>
            <a:tailEnd/>
          </a:ln>
        </p:spPr>
        <p:txBody>
          <a:bodyPr wrap="none" lIns="0" tIns="0" rIns="0" bIns="0">
            <a:prstTxWarp prst="textNoShape">
              <a:avLst/>
            </a:prstTxWarp>
            <a:spAutoFit/>
          </a:bodyPr>
          <a:lstStyle/>
          <a:p>
            <a:r>
              <a:rPr lang="en-US" sz="1700"/>
              <a:t>first prototype</a:t>
            </a:r>
            <a:endParaRPr lang="en-US"/>
          </a:p>
        </p:txBody>
      </p:sp>
      <p:sp>
        <p:nvSpPr>
          <p:cNvPr id="51233" name="Freeform 30"/>
          <p:cNvSpPr>
            <a:spLocks/>
          </p:cNvSpPr>
          <p:nvPr/>
        </p:nvSpPr>
        <p:spPr bwMode="auto">
          <a:xfrm>
            <a:off x="4646613" y="4168775"/>
            <a:ext cx="100012" cy="66675"/>
          </a:xfrm>
          <a:custGeom>
            <a:avLst/>
            <a:gdLst>
              <a:gd name="T0" fmla="*/ 2147483647 w 68"/>
              <a:gd name="T1" fmla="*/ 2147483647 h 42"/>
              <a:gd name="T2" fmla="*/ 2147483647 w 68"/>
              <a:gd name="T3" fmla="*/ 2147483647 h 42"/>
              <a:gd name="T4" fmla="*/ 0 w 68"/>
              <a:gd name="T5" fmla="*/ 2147483647 h 42"/>
              <a:gd name="T6" fmla="*/ 2147483647 w 68"/>
              <a:gd name="T7" fmla="*/ 0 h 42"/>
              <a:gd name="T8" fmla="*/ 2147483647 w 68"/>
              <a:gd name="T9" fmla="*/ 2147483647 h 42"/>
              <a:gd name="T10" fmla="*/ 0 60000 65536"/>
              <a:gd name="T11" fmla="*/ 0 60000 65536"/>
              <a:gd name="T12" fmla="*/ 0 60000 65536"/>
              <a:gd name="T13" fmla="*/ 0 60000 65536"/>
              <a:gd name="T14" fmla="*/ 0 60000 65536"/>
              <a:gd name="T15" fmla="*/ 0 w 68"/>
              <a:gd name="T16" fmla="*/ 0 h 42"/>
              <a:gd name="T17" fmla="*/ 68 w 68"/>
              <a:gd name="T18" fmla="*/ 42 h 42"/>
            </a:gdLst>
            <a:ahLst/>
            <a:cxnLst>
              <a:cxn ang="T10">
                <a:pos x="T0" y="T1"/>
              </a:cxn>
              <a:cxn ang="T11">
                <a:pos x="T2" y="T3"/>
              </a:cxn>
              <a:cxn ang="T12">
                <a:pos x="T4" y="T5"/>
              </a:cxn>
              <a:cxn ang="T13">
                <a:pos x="T6" y="T7"/>
              </a:cxn>
              <a:cxn ang="T14">
                <a:pos x="T8" y="T9"/>
              </a:cxn>
            </a:cxnLst>
            <a:rect l="T15" t="T16" r="T17" b="T18"/>
            <a:pathLst>
              <a:path w="68" h="42">
                <a:moveTo>
                  <a:pt x="68" y="21"/>
                </a:moveTo>
                <a:lnTo>
                  <a:pt x="68" y="42"/>
                </a:lnTo>
                <a:lnTo>
                  <a:pt x="0" y="14"/>
                </a:lnTo>
                <a:lnTo>
                  <a:pt x="68" y="0"/>
                </a:lnTo>
                <a:lnTo>
                  <a:pt x="68" y="21"/>
                </a:lnTo>
                <a:close/>
              </a:path>
            </a:pathLst>
          </a:custGeom>
          <a:solidFill>
            <a:srgbClr val="170054"/>
          </a:solidFill>
          <a:ln w="12700">
            <a:solidFill>
              <a:srgbClr val="170054"/>
            </a:solidFill>
            <a:round/>
            <a:headEnd/>
            <a:tailEnd/>
          </a:ln>
        </p:spPr>
        <p:txBody>
          <a:bodyPr>
            <a:prstTxWarp prst="textNoShape">
              <a:avLst/>
            </a:prstTxWarp>
          </a:bodyPr>
          <a:lstStyle/>
          <a:p>
            <a:endParaRPr lang="en-US"/>
          </a:p>
        </p:txBody>
      </p:sp>
      <p:sp>
        <p:nvSpPr>
          <p:cNvPr id="51234" name="Line 31"/>
          <p:cNvSpPr>
            <a:spLocks noChangeShapeType="1"/>
          </p:cNvSpPr>
          <p:nvPr/>
        </p:nvSpPr>
        <p:spPr bwMode="auto">
          <a:xfrm flipH="1" flipV="1">
            <a:off x="4746625" y="4202113"/>
            <a:ext cx="1463675" cy="120650"/>
          </a:xfrm>
          <a:prstGeom prst="line">
            <a:avLst/>
          </a:prstGeom>
          <a:noFill/>
          <a:ln w="12700">
            <a:solidFill>
              <a:srgbClr val="170054"/>
            </a:solidFill>
            <a:round/>
            <a:headEnd/>
            <a:tailEnd/>
          </a:ln>
        </p:spPr>
        <p:txBody>
          <a:bodyPr>
            <a:prstTxWarp prst="textNoShape">
              <a:avLst/>
            </a:prstTxWarp>
          </a:bodyPr>
          <a:lstStyle/>
          <a:p>
            <a:endParaRPr lang="en-US"/>
          </a:p>
        </p:txBody>
      </p:sp>
      <p:sp>
        <p:nvSpPr>
          <p:cNvPr id="51235" name="Freeform 32"/>
          <p:cNvSpPr>
            <a:spLocks/>
          </p:cNvSpPr>
          <p:nvPr/>
        </p:nvSpPr>
        <p:spPr bwMode="auto">
          <a:xfrm>
            <a:off x="3843338" y="4322763"/>
            <a:ext cx="100012" cy="55562"/>
          </a:xfrm>
          <a:custGeom>
            <a:avLst/>
            <a:gdLst>
              <a:gd name="T0" fmla="*/ 0 w 68"/>
              <a:gd name="T1" fmla="*/ 2147483647 h 35"/>
              <a:gd name="T2" fmla="*/ 0 w 68"/>
              <a:gd name="T3" fmla="*/ 0 h 35"/>
              <a:gd name="T4" fmla="*/ 2147483647 w 68"/>
              <a:gd name="T5" fmla="*/ 0 h 35"/>
              <a:gd name="T6" fmla="*/ 2147483647 w 68"/>
              <a:gd name="T7" fmla="*/ 2147483647 h 35"/>
              <a:gd name="T8" fmla="*/ 0 w 68"/>
              <a:gd name="T9" fmla="*/ 2147483647 h 35"/>
              <a:gd name="T10" fmla="*/ 0 60000 65536"/>
              <a:gd name="T11" fmla="*/ 0 60000 65536"/>
              <a:gd name="T12" fmla="*/ 0 60000 65536"/>
              <a:gd name="T13" fmla="*/ 0 60000 65536"/>
              <a:gd name="T14" fmla="*/ 0 60000 65536"/>
              <a:gd name="T15" fmla="*/ 0 w 68"/>
              <a:gd name="T16" fmla="*/ 0 h 35"/>
              <a:gd name="T17" fmla="*/ 68 w 68"/>
              <a:gd name="T18" fmla="*/ 35 h 35"/>
            </a:gdLst>
            <a:ahLst/>
            <a:cxnLst>
              <a:cxn ang="T10">
                <a:pos x="T0" y="T1"/>
              </a:cxn>
              <a:cxn ang="T11">
                <a:pos x="T2" y="T3"/>
              </a:cxn>
              <a:cxn ang="T12">
                <a:pos x="T4" y="T5"/>
              </a:cxn>
              <a:cxn ang="T13">
                <a:pos x="T6" y="T7"/>
              </a:cxn>
              <a:cxn ang="T14">
                <a:pos x="T8" y="T9"/>
              </a:cxn>
            </a:cxnLst>
            <a:rect l="T15" t="T16" r="T17" b="T18"/>
            <a:pathLst>
              <a:path w="68" h="35">
                <a:moveTo>
                  <a:pt x="0" y="14"/>
                </a:moveTo>
                <a:lnTo>
                  <a:pt x="0" y="0"/>
                </a:lnTo>
                <a:lnTo>
                  <a:pt x="68" y="0"/>
                </a:lnTo>
                <a:lnTo>
                  <a:pt x="8" y="35"/>
                </a:lnTo>
                <a:lnTo>
                  <a:pt x="0" y="14"/>
                </a:lnTo>
                <a:close/>
              </a:path>
            </a:pathLst>
          </a:custGeom>
          <a:solidFill>
            <a:srgbClr val="170054"/>
          </a:solidFill>
          <a:ln w="12700">
            <a:solidFill>
              <a:srgbClr val="170054"/>
            </a:solidFill>
            <a:round/>
            <a:headEnd/>
            <a:tailEnd/>
          </a:ln>
        </p:spPr>
        <p:txBody>
          <a:bodyPr>
            <a:prstTxWarp prst="textNoShape">
              <a:avLst/>
            </a:prstTxWarp>
          </a:bodyPr>
          <a:lstStyle/>
          <a:p>
            <a:endParaRPr lang="en-US"/>
          </a:p>
        </p:txBody>
      </p:sp>
      <p:sp>
        <p:nvSpPr>
          <p:cNvPr id="51236" name="Line 33"/>
          <p:cNvSpPr>
            <a:spLocks noChangeShapeType="1"/>
          </p:cNvSpPr>
          <p:nvPr/>
        </p:nvSpPr>
        <p:spPr bwMode="auto">
          <a:xfrm flipV="1">
            <a:off x="2644775" y="4344988"/>
            <a:ext cx="1198563" cy="241300"/>
          </a:xfrm>
          <a:prstGeom prst="line">
            <a:avLst/>
          </a:prstGeom>
          <a:noFill/>
          <a:ln w="12700">
            <a:solidFill>
              <a:srgbClr val="170054"/>
            </a:solidFill>
            <a:round/>
            <a:headEnd/>
            <a:tailEnd/>
          </a:ln>
        </p:spPr>
        <p:txBody>
          <a:bodyPr>
            <a:prstTxWarp prst="textNoShape">
              <a:avLst/>
            </a:prstTxWarp>
          </a:bodyPr>
          <a:lstStyle/>
          <a:p>
            <a:endParaRPr lang="en-US"/>
          </a:p>
        </p:txBody>
      </p:sp>
      <p:sp>
        <p:nvSpPr>
          <p:cNvPr id="51237" name="Rectangle 34"/>
          <p:cNvSpPr>
            <a:spLocks noChangeArrowheads="1"/>
          </p:cNvSpPr>
          <p:nvPr/>
        </p:nvSpPr>
        <p:spPr bwMode="auto">
          <a:xfrm>
            <a:off x="1460500" y="4524375"/>
            <a:ext cx="1128713" cy="258763"/>
          </a:xfrm>
          <a:prstGeom prst="rect">
            <a:avLst/>
          </a:prstGeom>
          <a:noFill/>
          <a:ln w="9525">
            <a:noFill/>
            <a:miter lim="800000"/>
            <a:headEnd/>
            <a:tailEnd/>
          </a:ln>
        </p:spPr>
        <p:txBody>
          <a:bodyPr wrap="none" lIns="0" tIns="0" rIns="0" bIns="0">
            <a:prstTxWarp prst="textNoShape">
              <a:avLst/>
            </a:prstTxWarp>
            <a:spAutoFit/>
          </a:bodyPr>
          <a:lstStyle/>
          <a:p>
            <a:r>
              <a:rPr lang="en-US" sz="1700"/>
              <a:t>alpha demo</a:t>
            </a:r>
            <a:endParaRPr lang="en-US"/>
          </a:p>
        </p:txBody>
      </p:sp>
      <p:sp>
        <p:nvSpPr>
          <p:cNvPr id="51238" name="Rectangle 35"/>
          <p:cNvSpPr>
            <a:spLocks noChangeArrowheads="1"/>
          </p:cNvSpPr>
          <p:nvPr/>
        </p:nvSpPr>
        <p:spPr bwMode="auto">
          <a:xfrm>
            <a:off x="6335713" y="3865563"/>
            <a:ext cx="1763712" cy="258762"/>
          </a:xfrm>
          <a:prstGeom prst="rect">
            <a:avLst/>
          </a:prstGeom>
          <a:noFill/>
          <a:ln w="9525">
            <a:noFill/>
            <a:miter lim="800000"/>
            <a:headEnd/>
            <a:tailEnd/>
          </a:ln>
        </p:spPr>
        <p:txBody>
          <a:bodyPr wrap="none" lIns="0" tIns="0" rIns="0" bIns="0">
            <a:prstTxWarp prst="textNoShape">
              <a:avLst/>
            </a:prstTxWarp>
            <a:spAutoFit/>
          </a:bodyPr>
          <a:lstStyle/>
          <a:p>
            <a:r>
              <a:rPr lang="en-US" sz="1700" i="1"/>
              <a:t>go, no-go decision</a:t>
            </a:r>
            <a:endParaRPr lang="en-US"/>
          </a:p>
        </p:txBody>
      </p:sp>
      <p:sp>
        <p:nvSpPr>
          <p:cNvPr id="51239" name="Arc 36"/>
          <p:cNvSpPr>
            <a:spLocks/>
          </p:cNvSpPr>
          <p:nvPr/>
        </p:nvSpPr>
        <p:spPr bwMode="auto">
          <a:xfrm>
            <a:off x="2765425" y="4064000"/>
            <a:ext cx="1470025" cy="1468438"/>
          </a:xfrm>
          <a:custGeom>
            <a:avLst/>
            <a:gdLst>
              <a:gd name="T0" fmla="*/ 2147483647 w 21600"/>
              <a:gd name="T1" fmla="*/ 2147483647 h 21599"/>
              <a:gd name="T2" fmla="*/ 0 w 21600"/>
              <a:gd name="T3" fmla="*/ 0 h 21599"/>
              <a:gd name="T4" fmla="*/ 2147483647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1578" y="21599"/>
                </a:moveTo>
                <a:cubicBezTo>
                  <a:pt x="9657" y="21588"/>
                  <a:pt x="-1" y="11921"/>
                  <a:pt x="-1" y="-1"/>
                </a:cubicBezTo>
              </a:path>
              <a:path w="21600" h="21599" stroke="0" extrusionOk="0">
                <a:moveTo>
                  <a:pt x="21578" y="21599"/>
                </a:moveTo>
                <a:cubicBezTo>
                  <a:pt x="9657" y="21588"/>
                  <a:pt x="-1" y="11921"/>
                  <a:pt x="-1" y="-1"/>
                </a:cubicBezTo>
                <a:lnTo>
                  <a:pt x="21600" y="0"/>
                </a:lnTo>
                <a:close/>
              </a:path>
            </a:pathLst>
          </a:custGeom>
          <a:noFill/>
          <a:ln w="36513">
            <a:solidFill>
              <a:srgbClr val="170054"/>
            </a:solidFill>
            <a:round/>
            <a:headEnd/>
            <a:tailEnd/>
          </a:ln>
        </p:spPr>
        <p:txBody>
          <a:bodyPr>
            <a:prstTxWarp prst="textNoShape">
              <a:avLst/>
            </a:prstTxWarp>
          </a:bodyPr>
          <a:lstStyle/>
          <a:p>
            <a:endParaRPr lang="en-US"/>
          </a:p>
        </p:txBody>
      </p:sp>
      <p:sp>
        <p:nvSpPr>
          <p:cNvPr id="51240" name="Rectangle 37"/>
          <p:cNvSpPr>
            <a:spLocks noChangeArrowheads="1"/>
          </p:cNvSpPr>
          <p:nvPr/>
        </p:nvSpPr>
        <p:spPr bwMode="auto">
          <a:xfrm>
            <a:off x="1087438" y="3919538"/>
            <a:ext cx="1044575" cy="258762"/>
          </a:xfrm>
          <a:prstGeom prst="rect">
            <a:avLst/>
          </a:prstGeom>
          <a:noFill/>
          <a:ln w="9525">
            <a:noFill/>
            <a:miter lim="800000"/>
            <a:headEnd/>
            <a:tailEnd/>
          </a:ln>
        </p:spPr>
        <p:txBody>
          <a:bodyPr wrap="none" lIns="0" tIns="0" rIns="0" bIns="0">
            <a:prstTxWarp prst="textNoShape">
              <a:avLst/>
            </a:prstTxWarp>
            <a:spAutoFit/>
          </a:bodyPr>
          <a:lstStyle/>
          <a:p>
            <a:r>
              <a:rPr lang="en-US" sz="1700" i="1"/>
              <a:t>completion</a:t>
            </a:r>
            <a:endParaRPr lang="en-US"/>
          </a:p>
        </p:txBody>
      </p:sp>
      <p:sp>
        <p:nvSpPr>
          <p:cNvPr id="51241" name="Rectangle 39"/>
          <p:cNvSpPr>
            <a:spLocks noChangeArrowheads="1"/>
          </p:cNvSpPr>
          <p:nvPr/>
        </p:nvSpPr>
        <p:spPr bwMode="auto">
          <a:xfrm>
            <a:off x="873125" y="1828800"/>
            <a:ext cx="2552700" cy="758825"/>
          </a:xfrm>
          <a:prstGeom prst="rect">
            <a:avLst/>
          </a:prstGeom>
          <a:solidFill>
            <a:schemeClr val="accent1"/>
          </a:solidFill>
          <a:ln w="9525">
            <a:noFill/>
            <a:miter lim="800000"/>
            <a:headEnd/>
            <a:tailEnd/>
          </a:ln>
        </p:spPr>
        <p:txBody>
          <a:bodyPr>
            <a:prstTxWarp prst="textNoShape">
              <a:avLst/>
            </a:prstTxWarp>
          </a:bodyPr>
          <a:lstStyle/>
          <a:p>
            <a:endParaRPr lang="en-US"/>
          </a:p>
        </p:txBody>
      </p:sp>
      <p:sp>
        <p:nvSpPr>
          <p:cNvPr id="51242" name="Rectangle 40"/>
          <p:cNvSpPr>
            <a:spLocks noChangeArrowheads="1"/>
          </p:cNvSpPr>
          <p:nvPr/>
        </p:nvSpPr>
        <p:spPr bwMode="auto">
          <a:xfrm>
            <a:off x="939800" y="1851025"/>
            <a:ext cx="1027113" cy="258763"/>
          </a:xfrm>
          <a:prstGeom prst="rect">
            <a:avLst/>
          </a:prstGeom>
          <a:noFill/>
          <a:ln w="9525">
            <a:noFill/>
            <a:miter lim="800000"/>
            <a:headEnd/>
            <a:tailEnd/>
          </a:ln>
        </p:spPr>
        <p:txBody>
          <a:bodyPr wrap="none" lIns="0" tIns="0" rIns="0" bIns="0">
            <a:prstTxWarp prst="textNoShape">
              <a:avLst/>
            </a:prstTxWarp>
            <a:spAutoFit/>
          </a:bodyPr>
          <a:lstStyle/>
          <a:p>
            <a:r>
              <a:rPr lang="en-US" sz="1700" i="1">
                <a:solidFill>
                  <a:srgbClr val="FF0000"/>
                </a:solidFill>
              </a:rPr>
              <a:t>Planning =</a:t>
            </a:r>
            <a:endParaRPr lang="en-US">
              <a:solidFill>
                <a:srgbClr val="00027F"/>
              </a:solidFill>
            </a:endParaRPr>
          </a:p>
        </p:txBody>
      </p:sp>
      <p:sp>
        <p:nvSpPr>
          <p:cNvPr id="51243" name="Rectangle 41"/>
          <p:cNvSpPr>
            <a:spLocks noChangeArrowheads="1"/>
          </p:cNvSpPr>
          <p:nvPr/>
        </p:nvSpPr>
        <p:spPr bwMode="auto">
          <a:xfrm>
            <a:off x="2000250" y="1851025"/>
            <a:ext cx="1428750" cy="258763"/>
          </a:xfrm>
          <a:prstGeom prst="rect">
            <a:avLst/>
          </a:prstGeom>
          <a:noFill/>
          <a:ln w="9525">
            <a:noFill/>
            <a:miter lim="800000"/>
            <a:headEnd/>
            <a:tailEnd/>
          </a:ln>
        </p:spPr>
        <p:txBody>
          <a:bodyPr wrap="none" lIns="0" tIns="0" rIns="0" bIns="0">
            <a:prstTxWarp prst="textNoShape">
              <a:avLst/>
            </a:prstTxWarp>
            <a:spAutoFit/>
          </a:bodyPr>
          <a:lstStyle/>
          <a:p>
            <a:r>
              <a:rPr lang="en-US" sz="1700"/>
              <a:t> determination </a:t>
            </a:r>
            <a:endParaRPr lang="en-US"/>
          </a:p>
        </p:txBody>
      </p:sp>
      <p:sp>
        <p:nvSpPr>
          <p:cNvPr id="51244" name="Rectangle 42"/>
          <p:cNvSpPr>
            <a:spLocks noChangeArrowheads="1"/>
          </p:cNvSpPr>
          <p:nvPr/>
        </p:nvSpPr>
        <p:spPr bwMode="auto">
          <a:xfrm>
            <a:off x="939800" y="2093913"/>
            <a:ext cx="2484438" cy="258762"/>
          </a:xfrm>
          <a:prstGeom prst="rect">
            <a:avLst/>
          </a:prstGeom>
          <a:noFill/>
          <a:ln w="9525">
            <a:noFill/>
            <a:miter lim="800000"/>
            <a:headEnd/>
            <a:tailEnd/>
          </a:ln>
        </p:spPr>
        <p:txBody>
          <a:bodyPr wrap="none" lIns="0" tIns="0" rIns="0" bIns="0">
            <a:prstTxWarp prst="textNoShape">
              <a:avLst/>
            </a:prstTxWarp>
            <a:spAutoFit/>
          </a:bodyPr>
          <a:lstStyle/>
          <a:p>
            <a:r>
              <a:rPr lang="en-US" sz="1700"/>
              <a:t>of objectives, alternatives </a:t>
            </a:r>
            <a:endParaRPr lang="en-US"/>
          </a:p>
        </p:txBody>
      </p:sp>
      <p:sp>
        <p:nvSpPr>
          <p:cNvPr id="51245" name="Rectangle 43"/>
          <p:cNvSpPr>
            <a:spLocks noChangeArrowheads="1"/>
          </p:cNvSpPr>
          <p:nvPr/>
        </p:nvSpPr>
        <p:spPr bwMode="auto">
          <a:xfrm>
            <a:off x="939800" y="2335213"/>
            <a:ext cx="1463675" cy="258762"/>
          </a:xfrm>
          <a:prstGeom prst="rect">
            <a:avLst/>
          </a:prstGeom>
          <a:noFill/>
          <a:ln w="9525">
            <a:noFill/>
            <a:miter lim="800000"/>
            <a:headEnd/>
            <a:tailEnd/>
          </a:ln>
        </p:spPr>
        <p:txBody>
          <a:bodyPr wrap="none" lIns="0" tIns="0" rIns="0" bIns="0">
            <a:prstTxWarp prst="textNoShape">
              <a:avLst/>
            </a:prstTxWarp>
            <a:spAutoFit/>
          </a:bodyPr>
          <a:lstStyle/>
          <a:p>
            <a:r>
              <a:rPr lang="en-US" sz="1700"/>
              <a:t>and constraints</a:t>
            </a:r>
            <a:endParaRPr lang="en-US"/>
          </a:p>
        </p:txBody>
      </p:sp>
      <p:sp>
        <p:nvSpPr>
          <p:cNvPr id="51246" name="Rectangle 44"/>
          <p:cNvSpPr>
            <a:spLocks noChangeArrowheads="1"/>
          </p:cNvSpPr>
          <p:nvPr/>
        </p:nvSpPr>
        <p:spPr bwMode="auto">
          <a:xfrm>
            <a:off x="5054600" y="1828800"/>
            <a:ext cx="2822575" cy="782638"/>
          </a:xfrm>
          <a:prstGeom prst="rect">
            <a:avLst/>
          </a:prstGeom>
          <a:solidFill>
            <a:schemeClr val="accent1"/>
          </a:solidFill>
          <a:ln w="12700">
            <a:solidFill>
              <a:srgbClr val="FFFF00"/>
            </a:solidFill>
            <a:miter lim="800000"/>
            <a:headEnd/>
            <a:tailEnd/>
          </a:ln>
        </p:spPr>
        <p:txBody>
          <a:bodyPr>
            <a:prstTxWarp prst="textNoShape">
              <a:avLst/>
            </a:prstTxWarp>
          </a:bodyPr>
          <a:lstStyle/>
          <a:p>
            <a:endParaRPr lang="en-US"/>
          </a:p>
        </p:txBody>
      </p:sp>
      <p:sp>
        <p:nvSpPr>
          <p:cNvPr id="51247" name="Rectangle 45"/>
          <p:cNvSpPr>
            <a:spLocks noChangeArrowheads="1"/>
          </p:cNvSpPr>
          <p:nvPr/>
        </p:nvSpPr>
        <p:spPr bwMode="auto">
          <a:xfrm>
            <a:off x="5116513" y="1851025"/>
            <a:ext cx="1470025" cy="258763"/>
          </a:xfrm>
          <a:prstGeom prst="rect">
            <a:avLst/>
          </a:prstGeom>
          <a:noFill/>
          <a:ln w="9525">
            <a:noFill/>
            <a:miter lim="800000"/>
            <a:headEnd/>
            <a:tailEnd/>
          </a:ln>
        </p:spPr>
        <p:txBody>
          <a:bodyPr wrap="none" lIns="0" tIns="0" rIns="0" bIns="0">
            <a:prstTxWarp prst="textNoShape">
              <a:avLst/>
            </a:prstTxWarp>
            <a:spAutoFit/>
          </a:bodyPr>
          <a:lstStyle/>
          <a:p>
            <a:r>
              <a:rPr lang="en-US" sz="1700" i="1">
                <a:solidFill>
                  <a:srgbClr val="FF0000"/>
                </a:solidFill>
              </a:rPr>
              <a:t>Risk Analysis =</a:t>
            </a:r>
            <a:endParaRPr lang="en-US">
              <a:solidFill>
                <a:srgbClr val="00027F"/>
              </a:solidFill>
            </a:endParaRPr>
          </a:p>
        </p:txBody>
      </p:sp>
      <p:sp>
        <p:nvSpPr>
          <p:cNvPr id="51248" name="Rectangle 46"/>
          <p:cNvSpPr>
            <a:spLocks noChangeArrowheads="1"/>
          </p:cNvSpPr>
          <p:nvPr/>
        </p:nvSpPr>
        <p:spPr bwMode="auto">
          <a:xfrm>
            <a:off x="6684963" y="1851025"/>
            <a:ext cx="1163637" cy="258763"/>
          </a:xfrm>
          <a:prstGeom prst="rect">
            <a:avLst/>
          </a:prstGeom>
          <a:noFill/>
          <a:ln w="9525">
            <a:noFill/>
            <a:miter lim="800000"/>
            <a:headEnd/>
            <a:tailEnd/>
          </a:ln>
        </p:spPr>
        <p:txBody>
          <a:bodyPr wrap="none" lIns="0" tIns="0" rIns="0" bIns="0">
            <a:prstTxWarp prst="textNoShape">
              <a:avLst/>
            </a:prstTxWarp>
            <a:spAutoFit/>
          </a:bodyPr>
          <a:lstStyle/>
          <a:p>
            <a:r>
              <a:rPr lang="en-US" sz="1700"/>
              <a:t> Analysis of </a:t>
            </a:r>
            <a:endParaRPr lang="en-US"/>
          </a:p>
        </p:txBody>
      </p:sp>
      <p:sp>
        <p:nvSpPr>
          <p:cNvPr id="51249" name="Rectangle 47"/>
          <p:cNvSpPr>
            <a:spLocks noChangeArrowheads="1"/>
          </p:cNvSpPr>
          <p:nvPr/>
        </p:nvSpPr>
        <p:spPr bwMode="auto">
          <a:xfrm>
            <a:off x="5116513" y="2093913"/>
            <a:ext cx="2844800" cy="258762"/>
          </a:xfrm>
          <a:prstGeom prst="rect">
            <a:avLst/>
          </a:prstGeom>
          <a:noFill/>
          <a:ln w="9525">
            <a:noFill/>
            <a:miter lim="800000"/>
            <a:headEnd/>
            <a:tailEnd/>
          </a:ln>
        </p:spPr>
        <p:txBody>
          <a:bodyPr wrap="none" lIns="0" tIns="0" rIns="0" bIns="0">
            <a:prstTxWarp prst="textNoShape">
              <a:avLst/>
            </a:prstTxWarp>
            <a:spAutoFit/>
          </a:bodyPr>
          <a:lstStyle/>
          <a:p>
            <a:r>
              <a:rPr lang="en-US" sz="1700"/>
              <a:t>alternatives and identification/</a:t>
            </a:r>
            <a:endParaRPr lang="en-US"/>
          </a:p>
        </p:txBody>
      </p:sp>
      <p:sp>
        <p:nvSpPr>
          <p:cNvPr id="51250" name="Rectangle 48"/>
          <p:cNvSpPr>
            <a:spLocks noChangeArrowheads="1"/>
          </p:cNvSpPr>
          <p:nvPr/>
        </p:nvSpPr>
        <p:spPr bwMode="auto">
          <a:xfrm>
            <a:off x="5116513" y="2335213"/>
            <a:ext cx="1679575" cy="258762"/>
          </a:xfrm>
          <a:prstGeom prst="rect">
            <a:avLst/>
          </a:prstGeom>
          <a:noFill/>
          <a:ln w="9525">
            <a:noFill/>
            <a:miter lim="800000"/>
            <a:headEnd/>
            <a:tailEnd/>
          </a:ln>
        </p:spPr>
        <p:txBody>
          <a:bodyPr wrap="none" lIns="0" tIns="0" rIns="0" bIns="0">
            <a:prstTxWarp prst="textNoShape">
              <a:avLst/>
            </a:prstTxWarp>
            <a:spAutoFit/>
          </a:bodyPr>
          <a:lstStyle/>
          <a:p>
            <a:r>
              <a:rPr lang="en-US" sz="1700"/>
              <a:t>resolution of risks</a:t>
            </a:r>
            <a:endParaRPr lang="en-US"/>
          </a:p>
        </p:txBody>
      </p:sp>
      <p:sp>
        <p:nvSpPr>
          <p:cNvPr id="51251" name="Rectangle 49"/>
          <p:cNvSpPr>
            <a:spLocks noChangeArrowheads="1"/>
          </p:cNvSpPr>
          <p:nvPr/>
        </p:nvSpPr>
        <p:spPr bwMode="auto">
          <a:xfrm>
            <a:off x="763588" y="5346700"/>
            <a:ext cx="2436812" cy="823913"/>
          </a:xfrm>
          <a:prstGeom prst="rect">
            <a:avLst/>
          </a:prstGeom>
          <a:solidFill>
            <a:schemeClr val="accent1"/>
          </a:solidFill>
          <a:ln w="9525">
            <a:noFill/>
            <a:miter lim="800000"/>
            <a:headEnd/>
            <a:tailEnd/>
          </a:ln>
        </p:spPr>
        <p:txBody>
          <a:bodyPr>
            <a:prstTxWarp prst="textNoShape">
              <a:avLst/>
            </a:prstTxWarp>
          </a:bodyPr>
          <a:lstStyle/>
          <a:p>
            <a:endParaRPr lang="en-US"/>
          </a:p>
        </p:txBody>
      </p:sp>
      <p:sp>
        <p:nvSpPr>
          <p:cNvPr id="51252" name="Rectangle 50"/>
          <p:cNvSpPr>
            <a:spLocks noChangeArrowheads="1"/>
          </p:cNvSpPr>
          <p:nvPr/>
        </p:nvSpPr>
        <p:spPr bwMode="auto">
          <a:xfrm>
            <a:off x="842963" y="5338763"/>
            <a:ext cx="2190750" cy="258762"/>
          </a:xfrm>
          <a:prstGeom prst="rect">
            <a:avLst/>
          </a:prstGeom>
          <a:noFill/>
          <a:ln w="9525">
            <a:noFill/>
            <a:miter lim="800000"/>
            <a:headEnd/>
            <a:tailEnd/>
          </a:ln>
        </p:spPr>
        <p:txBody>
          <a:bodyPr wrap="none" lIns="0" tIns="0" rIns="0" bIns="0">
            <a:prstTxWarp prst="textNoShape">
              <a:avLst/>
            </a:prstTxWarp>
            <a:spAutoFit/>
          </a:bodyPr>
          <a:lstStyle/>
          <a:p>
            <a:r>
              <a:rPr lang="en-US" sz="1700" i="1">
                <a:solidFill>
                  <a:srgbClr val="FF0000"/>
                </a:solidFill>
              </a:rPr>
              <a:t>Customer Evaluation =</a:t>
            </a:r>
            <a:endParaRPr lang="en-US">
              <a:solidFill>
                <a:srgbClr val="00027F"/>
              </a:solidFill>
            </a:endParaRPr>
          </a:p>
        </p:txBody>
      </p:sp>
      <p:sp>
        <p:nvSpPr>
          <p:cNvPr id="51253" name="Rectangle 51"/>
          <p:cNvSpPr>
            <a:spLocks noChangeArrowheads="1"/>
          </p:cNvSpPr>
          <p:nvPr/>
        </p:nvSpPr>
        <p:spPr bwMode="auto">
          <a:xfrm>
            <a:off x="2871788" y="533876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t> </a:t>
            </a:r>
            <a:endParaRPr lang="en-US"/>
          </a:p>
        </p:txBody>
      </p:sp>
      <p:sp>
        <p:nvSpPr>
          <p:cNvPr id="51254" name="Rectangle 52"/>
          <p:cNvSpPr>
            <a:spLocks noChangeArrowheads="1"/>
          </p:cNvSpPr>
          <p:nvPr/>
        </p:nvSpPr>
        <p:spPr bwMode="auto">
          <a:xfrm>
            <a:off x="842963" y="5581650"/>
            <a:ext cx="1836737" cy="258763"/>
          </a:xfrm>
          <a:prstGeom prst="rect">
            <a:avLst/>
          </a:prstGeom>
          <a:noFill/>
          <a:ln w="9525">
            <a:noFill/>
            <a:miter lim="800000"/>
            <a:headEnd/>
            <a:tailEnd/>
          </a:ln>
        </p:spPr>
        <p:txBody>
          <a:bodyPr wrap="none" lIns="0" tIns="0" rIns="0" bIns="0">
            <a:prstTxWarp prst="textNoShape">
              <a:avLst/>
            </a:prstTxWarp>
            <a:spAutoFit/>
          </a:bodyPr>
          <a:lstStyle/>
          <a:p>
            <a:r>
              <a:rPr lang="en-US" sz="1700"/>
              <a:t>Assessment of the </a:t>
            </a:r>
            <a:endParaRPr lang="en-US"/>
          </a:p>
        </p:txBody>
      </p:sp>
      <p:sp>
        <p:nvSpPr>
          <p:cNvPr id="51255" name="Rectangle 53"/>
          <p:cNvSpPr>
            <a:spLocks noChangeArrowheads="1"/>
          </p:cNvSpPr>
          <p:nvPr/>
        </p:nvSpPr>
        <p:spPr bwMode="auto">
          <a:xfrm>
            <a:off x="842963" y="5822950"/>
            <a:ext cx="2063750" cy="258763"/>
          </a:xfrm>
          <a:prstGeom prst="rect">
            <a:avLst/>
          </a:prstGeom>
          <a:noFill/>
          <a:ln w="9525">
            <a:noFill/>
            <a:miter lim="800000"/>
            <a:headEnd/>
            <a:tailEnd/>
          </a:ln>
        </p:spPr>
        <p:txBody>
          <a:bodyPr wrap="none" lIns="0" tIns="0" rIns="0" bIns="0">
            <a:prstTxWarp prst="textNoShape">
              <a:avLst/>
            </a:prstTxWarp>
            <a:spAutoFit/>
          </a:bodyPr>
          <a:lstStyle/>
          <a:p>
            <a:r>
              <a:rPr lang="en-US" sz="1700"/>
              <a:t>results of engineering</a:t>
            </a:r>
            <a:endParaRPr lang="en-US"/>
          </a:p>
        </p:txBody>
      </p:sp>
      <p:sp>
        <p:nvSpPr>
          <p:cNvPr id="51256" name="Rectangle 54"/>
          <p:cNvSpPr>
            <a:spLocks noChangeArrowheads="1"/>
          </p:cNvSpPr>
          <p:nvPr/>
        </p:nvSpPr>
        <p:spPr bwMode="auto">
          <a:xfrm>
            <a:off x="6365875" y="5313363"/>
            <a:ext cx="1968500" cy="769937"/>
          </a:xfrm>
          <a:prstGeom prst="rect">
            <a:avLst/>
          </a:prstGeom>
          <a:solidFill>
            <a:schemeClr val="accent1"/>
          </a:solidFill>
          <a:ln w="9525">
            <a:noFill/>
            <a:miter lim="800000"/>
            <a:headEnd/>
            <a:tailEnd/>
          </a:ln>
        </p:spPr>
        <p:txBody>
          <a:bodyPr>
            <a:prstTxWarp prst="textNoShape">
              <a:avLst/>
            </a:prstTxWarp>
          </a:bodyPr>
          <a:lstStyle/>
          <a:p>
            <a:endParaRPr lang="en-US"/>
          </a:p>
        </p:txBody>
      </p:sp>
      <p:sp>
        <p:nvSpPr>
          <p:cNvPr id="51257" name="Rectangle 55"/>
          <p:cNvSpPr>
            <a:spLocks noChangeArrowheads="1"/>
          </p:cNvSpPr>
          <p:nvPr/>
        </p:nvSpPr>
        <p:spPr bwMode="auto">
          <a:xfrm>
            <a:off x="6450013" y="5307013"/>
            <a:ext cx="1338262" cy="258762"/>
          </a:xfrm>
          <a:prstGeom prst="rect">
            <a:avLst/>
          </a:prstGeom>
          <a:noFill/>
          <a:ln w="9525">
            <a:noFill/>
            <a:miter lim="800000"/>
            <a:headEnd/>
            <a:tailEnd/>
          </a:ln>
        </p:spPr>
        <p:txBody>
          <a:bodyPr wrap="none" lIns="0" tIns="0" rIns="0" bIns="0">
            <a:prstTxWarp prst="textNoShape">
              <a:avLst/>
            </a:prstTxWarp>
            <a:spAutoFit/>
          </a:bodyPr>
          <a:lstStyle/>
          <a:p>
            <a:r>
              <a:rPr lang="en-US" sz="1700" i="1">
                <a:solidFill>
                  <a:srgbClr val="FF0000"/>
                </a:solidFill>
              </a:rPr>
              <a:t>Engineering =</a:t>
            </a:r>
            <a:endParaRPr lang="en-US">
              <a:solidFill>
                <a:srgbClr val="00027F"/>
              </a:solidFill>
            </a:endParaRPr>
          </a:p>
        </p:txBody>
      </p:sp>
      <p:sp>
        <p:nvSpPr>
          <p:cNvPr id="51258" name="Rectangle 56"/>
          <p:cNvSpPr>
            <a:spLocks noChangeArrowheads="1"/>
          </p:cNvSpPr>
          <p:nvPr/>
        </p:nvSpPr>
        <p:spPr bwMode="auto">
          <a:xfrm>
            <a:off x="7678738" y="530701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t> </a:t>
            </a:r>
            <a:endParaRPr lang="en-US"/>
          </a:p>
        </p:txBody>
      </p:sp>
      <p:sp>
        <p:nvSpPr>
          <p:cNvPr id="51259" name="Rectangle 57"/>
          <p:cNvSpPr>
            <a:spLocks noChangeArrowheads="1"/>
          </p:cNvSpPr>
          <p:nvPr/>
        </p:nvSpPr>
        <p:spPr bwMode="auto">
          <a:xfrm>
            <a:off x="6450013" y="5548313"/>
            <a:ext cx="1931987" cy="258762"/>
          </a:xfrm>
          <a:prstGeom prst="rect">
            <a:avLst/>
          </a:prstGeom>
          <a:noFill/>
          <a:ln w="9525">
            <a:noFill/>
            <a:miter lim="800000"/>
            <a:headEnd/>
            <a:tailEnd/>
          </a:ln>
        </p:spPr>
        <p:txBody>
          <a:bodyPr wrap="none" lIns="0" tIns="0" rIns="0" bIns="0">
            <a:prstTxWarp prst="textNoShape">
              <a:avLst/>
            </a:prstTxWarp>
            <a:spAutoFit/>
          </a:bodyPr>
          <a:lstStyle/>
          <a:p>
            <a:r>
              <a:rPr lang="en-US" sz="1700"/>
              <a:t>Development of the </a:t>
            </a:r>
            <a:endParaRPr lang="en-US"/>
          </a:p>
        </p:txBody>
      </p:sp>
      <p:sp>
        <p:nvSpPr>
          <p:cNvPr id="51260" name="Rectangle 58"/>
          <p:cNvSpPr>
            <a:spLocks noChangeArrowheads="1"/>
          </p:cNvSpPr>
          <p:nvPr/>
        </p:nvSpPr>
        <p:spPr bwMode="auto">
          <a:xfrm>
            <a:off x="6450013" y="5789613"/>
            <a:ext cx="1692275" cy="258762"/>
          </a:xfrm>
          <a:prstGeom prst="rect">
            <a:avLst/>
          </a:prstGeom>
          <a:noFill/>
          <a:ln w="9525">
            <a:noFill/>
            <a:miter lim="800000"/>
            <a:headEnd/>
            <a:tailEnd/>
          </a:ln>
        </p:spPr>
        <p:txBody>
          <a:bodyPr wrap="none" lIns="0" tIns="0" rIns="0" bIns="0">
            <a:prstTxWarp prst="textNoShape">
              <a:avLst/>
            </a:prstTxWarp>
            <a:spAutoFit/>
          </a:bodyPr>
          <a:lstStyle/>
          <a:p>
            <a:r>
              <a:rPr lang="en-US" sz="1700"/>
              <a:t>next level product</a:t>
            </a:r>
            <a:endParaRPr lang="en-US"/>
          </a:p>
        </p:txBody>
      </p:sp>
      <p:sp>
        <p:nvSpPr>
          <p:cNvPr id="51261" name="Rectangle 59"/>
          <p:cNvSpPr>
            <a:spLocks noChangeArrowheads="1"/>
          </p:cNvSpPr>
          <p:nvPr/>
        </p:nvSpPr>
        <p:spPr bwMode="auto">
          <a:xfrm>
            <a:off x="5915025" y="2830513"/>
            <a:ext cx="606425" cy="258762"/>
          </a:xfrm>
          <a:prstGeom prst="rect">
            <a:avLst/>
          </a:prstGeom>
          <a:noFill/>
          <a:ln w="9525">
            <a:noFill/>
            <a:miter lim="800000"/>
            <a:headEnd/>
            <a:tailEnd/>
          </a:ln>
        </p:spPr>
        <p:txBody>
          <a:bodyPr wrap="none" lIns="0" tIns="0" rIns="0" bIns="0">
            <a:prstTxWarp prst="textNoShape">
              <a:avLst/>
            </a:prstTxWarp>
            <a:spAutoFit/>
          </a:bodyPr>
          <a:lstStyle/>
          <a:p>
            <a:r>
              <a:rPr lang="en-US" sz="1700" i="1">
                <a:solidFill>
                  <a:srgbClr val="FF0000"/>
                </a:solidFill>
              </a:rPr>
              <a:t>Risk =</a:t>
            </a:r>
            <a:endParaRPr lang="en-US">
              <a:solidFill>
                <a:srgbClr val="00027F"/>
              </a:solidFill>
            </a:endParaRPr>
          </a:p>
        </p:txBody>
      </p:sp>
      <p:sp>
        <p:nvSpPr>
          <p:cNvPr id="51262" name="Rectangle 60"/>
          <p:cNvSpPr>
            <a:spLocks noChangeArrowheads="1"/>
          </p:cNvSpPr>
          <p:nvPr/>
        </p:nvSpPr>
        <p:spPr bwMode="auto">
          <a:xfrm>
            <a:off x="6540500" y="2830513"/>
            <a:ext cx="1536700" cy="258762"/>
          </a:xfrm>
          <a:prstGeom prst="rect">
            <a:avLst/>
          </a:prstGeom>
          <a:noFill/>
          <a:ln w="9525">
            <a:noFill/>
            <a:miter lim="800000"/>
            <a:headEnd/>
            <a:tailEnd/>
          </a:ln>
        </p:spPr>
        <p:txBody>
          <a:bodyPr wrap="none" lIns="0" tIns="0" rIns="0" bIns="0">
            <a:prstTxWarp prst="textNoShape">
              <a:avLst/>
            </a:prstTxWarp>
            <a:spAutoFit/>
          </a:bodyPr>
          <a:lstStyle/>
          <a:p>
            <a:r>
              <a:rPr lang="en-US" sz="1700"/>
              <a:t> something that </a:t>
            </a:r>
            <a:endParaRPr lang="en-US"/>
          </a:p>
        </p:txBody>
      </p:sp>
      <p:sp>
        <p:nvSpPr>
          <p:cNvPr id="51263" name="Rectangle 61"/>
          <p:cNvSpPr>
            <a:spLocks noChangeArrowheads="1"/>
          </p:cNvSpPr>
          <p:nvPr/>
        </p:nvSpPr>
        <p:spPr bwMode="auto">
          <a:xfrm>
            <a:off x="5915025" y="3073400"/>
            <a:ext cx="1895475" cy="258763"/>
          </a:xfrm>
          <a:prstGeom prst="rect">
            <a:avLst/>
          </a:prstGeom>
          <a:noFill/>
          <a:ln w="9525">
            <a:noFill/>
            <a:miter lim="800000"/>
            <a:headEnd/>
            <a:tailEnd/>
          </a:ln>
        </p:spPr>
        <p:txBody>
          <a:bodyPr wrap="none" lIns="0" tIns="0" rIns="0" bIns="0">
            <a:prstTxWarp prst="textNoShape">
              <a:avLst/>
            </a:prstTxWarp>
            <a:spAutoFit/>
          </a:bodyPr>
          <a:lstStyle/>
          <a:p>
            <a:r>
              <a:rPr lang="en-US" sz="1700"/>
              <a:t>will delay project or </a:t>
            </a:r>
            <a:endParaRPr lang="en-US"/>
          </a:p>
        </p:txBody>
      </p:sp>
      <p:sp>
        <p:nvSpPr>
          <p:cNvPr id="51264" name="Rectangle 62"/>
          <p:cNvSpPr>
            <a:spLocks noChangeArrowheads="1"/>
          </p:cNvSpPr>
          <p:nvPr/>
        </p:nvSpPr>
        <p:spPr bwMode="auto">
          <a:xfrm>
            <a:off x="5915025" y="3314700"/>
            <a:ext cx="1547813" cy="258763"/>
          </a:xfrm>
          <a:prstGeom prst="rect">
            <a:avLst/>
          </a:prstGeom>
          <a:noFill/>
          <a:ln w="9525">
            <a:noFill/>
            <a:miter lim="800000"/>
            <a:headEnd/>
            <a:tailEnd/>
          </a:ln>
        </p:spPr>
        <p:txBody>
          <a:bodyPr wrap="none" lIns="0" tIns="0" rIns="0" bIns="0">
            <a:prstTxWarp prst="textNoShape">
              <a:avLst/>
            </a:prstTxWarp>
            <a:spAutoFit/>
          </a:bodyPr>
          <a:lstStyle/>
          <a:p>
            <a:r>
              <a:rPr lang="en-US" sz="1700"/>
              <a:t>increase its cost</a:t>
            </a:r>
            <a:endParaRPr lang="en-US"/>
          </a:p>
        </p:txBody>
      </p:sp>
      <p:cxnSp>
        <p:nvCxnSpPr>
          <p:cNvPr id="68" name="Straight Arrow Connector 67"/>
          <p:cNvCxnSpPr/>
          <p:nvPr/>
        </p:nvCxnSpPr>
        <p:spPr bwMode="auto">
          <a:xfrm rot="16200000" flipH="1">
            <a:off x="4495800" y="4267200"/>
            <a:ext cx="1371600" cy="1371600"/>
          </a:xfrm>
          <a:prstGeom prst="straightConnector1">
            <a:avLst/>
          </a:prstGeom>
          <a:solidFill>
            <a:schemeClr val="accent1"/>
          </a:solidFill>
          <a:ln w="76200" cap="flat" cmpd="sng" algn="ctr">
            <a:solidFill>
              <a:schemeClr val="tx1"/>
            </a:solidFill>
            <a:prstDash val="solid"/>
            <a:round/>
            <a:headEnd type="none" w="med" len="med"/>
            <a:tailEnd type="arrow" w="med" len="med"/>
          </a:ln>
          <a:effectLst/>
          <a:scene3d>
            <a:camera prst="orthographicFront"/>
            <a:lightRig rig="threePt" dir="t"/>
          </a:scene3d>
        </p:spPr>
      </p:cxn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3251"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53252" name="Slide Number Placeholder 5"/>
          <p:cNvSpPr>
            <a:spLocks noGrp="1"/>
          </p:cNvSpPr>
          <p:nvPr>
            <p:ph type="sldNum" sz="quarter" idx="12"/>
          </p:nvPr>
        </p:nvSpPr>
        <p:spPr>
          <a:noFill/>
        </p:spPr>
        <p:txBody>
          <a:bodyPr/>
          <a:lstStyle/>
          <a:p>
            <a:r>
              <a:rPr lang="de-CH" smtClean="0">
                <a:latin typeface="Helvetica" charset="0"/>
              </a:rPr>
              <a:t>ESE 1.</a:t>
            </a:r>
            <a:fld id="{00D03DFC-8677-AF43-9FE6-6EF0D4246D9F}" type="slidenum">
              <a:rPr lang="de-CH" smtClean="0">
                <a:latin typeface="Helvetica" charset="0"/>
              </a:rPr>
              <a:pPr/>
              <a:t>22</a:t>
            </a:fld>
            <a:endParaRPr lang="de-CH" sz="1400" smtClean="0">
              <a:solidFill>
                <a:srgbClr val="7E7E7E"/>
              </a:solidFill>
              <a:latin typeface="Times" charset="0"/>
            </a:endParaRPr>
          </a:p>
        </p:txBody>
      </p:sp>
      <p:sp>
        <p:nvSpPr>
          <p:cNvPr id="5325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53254" name="Picture 3"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53255" name="Rectangle 4"/>
          <p:cNvSpPr>
            <a:spLocks noGrp="1" noChangeArrowheads="1"/>
          </p:cNvSpPr>
          <p:nvPr>
            <p:ph type="title"/>
          </p:nvPr>
        </p:nvSpPr>
        <p:spPr/>
        <p:txBody>
          <a:bodyPr/>
          <a:lstStyle/>
          <a:p>
            <a:pPr eaLnBrk="1" hangingPunct="1"/>
            <a:r>
              <a:rPr lang="en-US"/>
              <a:t>Roadmap</a:t>
            </a:r>
          </a:p>
        </p:txBody>
      </p:sp>
      <p:sp>
        <p:nvSpPr>
          <p:cNvPr id="53256" name="Rectangle 5"/>
          <p:cNvSpPr>
            <a:spLocks noGrp="1" noChangeArrowheads="1"/>
          </p:cNvSpPr>
          <p:nvPr>
            <p:ph type="body" idx="1"/>
          </p:nvPr>
        </p:nvSpPr>
        <p:spPr/>
        <p:txBody>
          <a:bodyPr/>
          <a:lstStyle/>
          <a:p>
            <a:pPr eaLnBrk="1" hangingPunct="1"/>
            <a:r>
              <a:rPr lang="en-US"/>
              <a:t>Course Overview</a:t>
            </a:r>
          </a:p>
          <a:p>
            <a:pPr eaLnBrk="1" hangingPunct="1"/>
            <a:r>
              <a:rPr lang="en-US"/>
              <a:t>What is Software Engineering?</a:t>
            </a:r>
          </a:p>
          <a:p>
            <a:pPr eaLnBrk="1" hangingPunct="1"/>
            <a:r>
              <a:rPr lang="en-US"/>
              <a:t>The Iterative Development Lifecycle</a:t>
            </a:r>
          </a:p>
          <a:p>
            <a:pPr eaLnBrk="1" hangingPunct="1"/>
            <a:r>
              <a:rPr lang="en-US" b="1"/>
              <a:t>Software Development Activities</a:t>
            </a:r>
          </a:p>
          <a:p>
            <a:pPr eaLnBrk="1" hangingPunct="1"/>
            <a:r>
              <a:rPr lang="en-US"/>
              <a:t>Methods and Methodologies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5299"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55300" name="Slide Number Placeholder 5"/>
          <p:cNvSpPr>
            <a:spLocks noGrp="1"/>
          </p:cNvSpPr>
          <p:nvPr>
            <p:ph type="sldNum" sz="quarter" idx="12"/>
          </p:nvPr>
        </p:nvSpPr>
        <p:spPr>
          <a:noFill/>
        </p:spPr>
        <p:txBody>
          <a:bodyPr/>
          <a:lstStyle/>
          <a:p>
            <a:r>
              <a:rPr lang="de-CH" smtClean="0">
                <a:latin typeface="Helvetica" charset="0"/>
              </a:rPr>
              <a:t>ESE 1.</a:t>
            </a:r>
            <a:fld id="{DBD98FD4-C974-AC43-9DE6-B4FAACB24BF5}" type="slidenum">
              <a:rPr lang="de-CH" smtClean="0">
                <a:latin typeface="Helvetica" charset="0"/>
              </a:rPr>
              <a:pPr/>
              <a:t>23</a:t>
            </a:fld>
            <a:endParaRPr lang="de-CH" sz="1400" smtClean="0">
              <a:solidFill>
                <a:srgbClr val="7E7E7E"/>
              </a:solidFill>
              <a:latin typeface="Times" charset="0"/>
            </a:endParaRPr>
          </a:p>
        </p:txBody>
      </p:sp>
      <p:sp>
        <p:nvSpPr>
          <p:cNvPr id="55301" name="Rectangle 2"/>
          <p:cNvSpPr>
            <a:spLocks noGrp="1" noChangeArrowheads="1"/>
          </p:cNvSpPr>
          <p:nvPr>
            <p:ph type="title"/>
          </p:nvPr>
        </p:nvSpPr>
        <p:spPr/>
        <p:txBody>
          <a:bodyPr/>
          <a:lstStyle/>
          <a:p>
            <a:pPr eaLnBrk="1" hangingPunct="1"/>
            <a:r>
              <a:rPr lang="en-US"/>
              <a:t>Requirements Collection</a:t>
            </a:r>
          </a:p>
        </p:txBody>
      </p:sp>
      <p:sp>
        <p:nvSpPr>
          <p:cNvPr id="55302" name="Rectangle 3"/>
          <p:cNvSpPr>
            <a:spLocks noGrp="1" noChangeArrowheads="1"/>
          </p:cNvSpPr>
          <p:nvPr>
            <p:ph type="body" idx="1"/>
          </p:nvPr>
        </p:nvSpPr>
        <p:spPr/>
        <p:txBody>
          <a:bodyPr/>
          <a:lstStyle/>
          <a:p>
            <a:pPr eaLnBrk="1" hangingPunct="1">
              <a:buFont typeface="Helvetica CE" pitchFamily="-110" charset="0"/>
              <a:buNone/>
            </a:pPr>
            <a:r>
              <a:rPr lang="en-US"/>
              <a:t>User requirements are often expressed </a:t>
            </a:r>
            <a:r>
              <a:rPr lang="en-US" i="1">
                <a:solidFill>
                  <a:srgbClr val="7F0101"/>
                </a:solidFill>
              </a:rPr>
              <a:t>informally</a:t>
            </a:r>
            <a:r>
              <a:rPr lang="en-US"/>
              <a:t>:</a:t>
            </a:r>
          </a:p>
          <a:p>
            <a:pPr lvl="1" eaLnBrk="1" hangingPunct="1"/>
            <a:r>
              <a:rPr lang="en-US"/>
              <a:t>features</a:t>
            </a:r>
          </a:p>
          <a:p>
            <a:pPr lvl="1" eaLnBrk="1" hangingPunct="1"/>
            <a:r>
              <a:rPr lang="en-US"/>
              <a:t>usage scenarios</a:t>
            </a:r>
          </a:p>
          <a:p>
            <a:pPr eaLnBrk="1" hangingPunct="1"/>
            <a:endParaRPr lang="en-US"/>
          </a:p>
          <a:p>
            <a:pPr eaLnBrk="1" hangingPunct="1">
              <a:buFont typeface="Helvetica CE" pitchFamily="-110" charset="0"/>
              <a:buNone/>
            </a:pPr>
            <a:r>
              <a:rPr lang="en-US"/>
              <a:t>Although requirements may be documented in written form, they may be </a:t>
            </a:r>
            <a:r>
              <a:rPr lang="en-US" i="1">
                <a:solidFill>
                  <a:srgbClr val="7F0101"/>
                </a:solidFill>
              </a:rPr>
              <a:t>incomplete</a:t>
            </a:r>
            <a:r>
              <a:rPr lang="en-US"/>
              <a:t>, </a:t>
            </a:r>
            <a:r>
              <a:rPr lang="en-US" i="1">
                <a:solidFill>
                  <a:srgbClr val="7F0101"/>
                </a:solidFill>
              </a:rPr>
              <a:t>ambiguous</a:t>
            </a:r>
            <a:r>
              <a:rPr lang="en-US"/>
              <a:t>, or even </a:t>
            </a:r>
            <a:r>
              <a:rPr lang="en-US" i="1">
                <a:solidFill>
                  <a:srgbClr val="7F0101"/>
                </a:solidFill>
              </a:rPr>
              <a:t>incorrect</a:t>
            </a:r>
            <a:r>
              <a:rPr lang="en-US"/>
              <a:t>.</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7347"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57348" name="Slide Number Placeholder 5"/>
          <p:cNvSpPr>
            <a:spLocks noGrp="1"/>
          </p:cNvSpPr>
          <p:nvPr>
            <p:ph type="sldNum" sz="quarter" idx="12"/>
          </p:nvPr>
        </p:nvSpPr>
        <p:spPr>
          <a:noFill/>
        </p:spPr>
        <p:txBody>
          <a:bodyPr/>
          <a:lstStyle/>
          <a:p>
            <a:r>
              <a:rPr lang="de-CH" smtClean="0">
                <a:latin typeface="Helvetica" charset="0"/>
              </a:rPr>
              <a:t>ESE 1.</a:t>
            </a:r>
            <a:fld id="{89D4A6C4-DFF3-4941-B46F-54592A1F10F1}" type="slidenum">
              <a:rPr lang="de-CH" smtClean="0">
                <a:latin typeface="Helvetica" charset="0"/>
              </a:rPr>
              <a:pPr/>
              <a:t>24</a:t>
            </a:fld>
            <a:endParaRPr lang="de-CH" sz="1400" smtClean="0">
              <a:solidFill>
                <a:srgbClr val="7E7E7E"/>
              </a:solidFill>
              <a:latin typeface="Times" charset="0"/>
            </a:endParaRPr>
          </a:p>
        </p:txBody>
      </p:sp>
      <p:sp>
        <p:nvSpPr>
          <p:cNvPr id="57349" name="Rectangle 2"/>
          <p:cNvSpPr>
            <a:spLocks noGrp="1" noChangeArrowheads="1"/>
          </p:cNvSpPr>
          <p:nvPr>
            <p:ph type="title"/>
          </p:nvPr>
        </p:nvSpPr>
        <p:spPr/>
        <p:txBody>
          <a:bodyPr/>
          <a:lstStyle/>
          <a:p>
            <a:pPr eaLnBrk="1" hangingPunct="1"/>
            <a:r>
              <a:rPr lang="en-US"/>
              <a:t>Changing requirements</a:t>
            </a:r>
          </a:p>
        </p:txBody>
      </p:sp>
      <p:sp>
        <p:nvSpPr>
          <p:cNvPr id="57350" name="Rectangle 3"/>
          <p:cNvSpPr>
            <a:spLocks noGrp="1" noChangeArrowheads="1"/>
          </p:cNvSpPr>
          <p:nvPr>
            <p:ph type="body" idx="1"/>
          </p:nvPr>
        </p:nvSpPr>
        <p:spPr/>
        <p:txBody>
          <a:bodyPr/>
          <a:lstStyle/>
          <a:p>
            <a:pPr marL="342900" indent="-342900" eaLnBrk="1" hangingPunct="1">
              <a:buFont typeface="Helvetica CE" pitchFamily="-110" charset="0"/>
              <a:buNone/>
            </a:pPr>
            <a:r>
              <a:rPr lang="en-US"/>
              <a:t>Requirements </a:t>
            </a:r>
            <a:r>
              <a:rPr lang="en-US" i="1">
                <a:solidFill>
                  <a:srgbClr val="7F0101"/>
                </a:solidFill>
              </a:rPr>
              <a:t>will</a:t>
            </a:r>
            <a:r>
              <a:rPr lang="en-US"/>
              <a:t> change!</a:t>
            </a:r>
          </a:p>
          <a:p>
            <a:pPr marL="742950" lvl="1" indent="-285750" eaLnBrk="1" hangingPunct="1">
              <a:buClr>
                <a:srgbClr val="00107F"/>
              </a:buClr>
            </a:pPr>
            <a:r>
              <a:rPr lang="en-US" i="1">
                <a:solidFill>
                  <a:srgbClr val="7F0101"/>
                </a:solidFill>
              </a:rPr>
              <a:t>inadequately captured</a:t>
            </a:r>
            <a:r>
              <a:rPr lang="en-US"/>
              <a:t> or expressed in the first place</a:t>
            </a:r>
          </a:p>
          <a:p>
            <a:pPr marL="742950" lvl="1" indent="-285750" eaLnBrk="1" hangingPunct="1"/>
            <a:r>
              <a:rPr lang="en-US"/>
              <a:t>user and business </a:t>
            </a:r>
            <a:r>
              <a:rPr lang="en-US" i="1">
                <a:solidFill>
                  <a:srgbClr val="7F0101"/>
                </a:solidFill>
              </a:rPr>
              <a:t>needs may change</a:t>
            </a:r>
            <a:r>
              <a:rPr lang="en-US"/>
              <a:t> during the project</a:t>
            </a:r>
          </a:p>
          <a:p>
            <a:pPr marL="342900" indent="-342900" eaLnBrk="1" hangingPunct="1"/>
            <a:endParaRPr lang="en-US"/>
          </a:p>
          <a:p>
            <a:pPr marL="342900" indent="-342900" eaLnBrk="1" hangingPunct="1">
              <a:buFont typeface="Helvetica CE" pitchFamily="-110" charset="0"/>
              <a:buNone/>
            </a:pPr>
            <a:r>
              <a:rPr lang="en-US"/>
              <a:t>Validation is needed </a:t>
            </a:r>
            <a:r>
              <a:rPr lang="en-US" i="1">
                <a:solidFill>
                  <a:srgbClr val="7F0101"/>
                </a:solidFill>
              </a:rPr>
              <a:t>throughout</a:t>
            </a:r>
            <a:r>
              <a:rPr lang="en-US"/>
              <a:t> the software lifecycle, not only when the “final system” is delivered!</a:t>
            </a:r>
          </a:p>
          <a:p>
            <a:pPr marL="742950" lvl="1" indent="-285750" eaLnBrk="1" hangingPunct="1"/>
            <a:r>
              <a:rPr lang="en-US"/>
              <a:t>build constant </a:t>
            </a:r>
            <a:r>
              <a:rPr lang="en-US" i="1">
                <a:solidFill>
                  <a:srgbClr val="7F0101"/>
                </a:solidFill>
              </a:rPr>
              <a:t>feedback</a:t>
            </a:r>
            <a:r>
              <a:rPr lang="en-US"/>
              <a:t> into your project plan</a:t>
            </a:r>
          </a:p>
          <a:p>
            <a:pPr marL="742950" lvl="1" indent="-285750" eaLnBrk="1" hangingPunct="1"/>
            <a:r>
              <a:rPr lang="en-US"/>
              <a:t>plan for </a:t>
            </a:r>
            <a:r>
              <a:rPr lang="en-US" i="1">
                <a:solidFill>
                  <a:srgbClr val="7F0101"/>
                </a:solidFill>
              </a:rPr>
              <a:t>change</a:t>
            </a:r>
            <a:endParaRPr lang="en-US"/>
          </a:p>
          <a:p>
            <a:pPr marL="742950" lvl="1" indent="-285750" eaLnBrk="1" hangingPunct="1"/>
            <a:r>
              <a:rPr lang="en-US"/>
              <a:t>early </a:t>
            </a:r>
            <a:r>
              <a:rPr lang="en-US" i="1">
                <a:solidFill>
                  <a:srgbClr val="7F0101"/>
                </a:solidFill>
              </a:rPr>
              <a:t>prototyping</a:t>
            </a:r>
            <a:r>
              <a:rPr lang="en-US"/>
              <a:t> [e.g., UI] can help clarify requirements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59395"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59396" name="Slide Number Placeholder 5"/>
          <p:cNvSpPr>
            <a:spLocks noGrp="1"/>
          </p:cNvSpPr>
          <p:nvPr>
            <p:ph type="sldNum" sz="quarter" idx="12"/>
          </p:nvPr>
        </p:nvSpPr>
        <p:spPr>
          <a:noFill/>
        </p:spPr>
        <p:txBody>
          <a:bodyPr/>
          <a:lstStyle/>
          <a:p>
            <a:r>
              <a:rPr lang="de-CH" smtClean="0">
                <a:latin typeface="Helvetica" charset="0"/>
              </a:rPr>
              <a:t>ESE 1.</a:t>
            </a:r>
            <a:fld id="{65AD36C9-6CC8-B648-BBC6-08C591E8D1AA}" type="slidenum">
              <a:rPr lang="de-CH" smtClean="0">
                <a:latin typeface="Helvetica" charset="0"/>
              </a:rPr>
              <a:pPr/>
              <a:t>25</a:t>
            </a:fld>
            <a:endParaRPr lang="de-CH" sz="1400" smtClean="0">
              <a:solidFill>
                <a:srgbClr val="7E7E7E"/>
              </a:solidFill>
              <a:latin typeface="Times" charset="0"/>
            </a:endParaRPr>
          </a:p>
        </p:txBody>
      </p:sp>
      <p:sp>
        <p:nvSpPr>
          <p:cNvPr id="59397" name="Rectangle 2"/>
          <p:cNvSpPr>
            <a:spLocks noGrp="1" noChangeArrowheads="1"/>
          </p:cNvSpPr>
          <p:nvPr>
            <p:ph type="title"/>
          </p:nvPr>
        </p:nvSpPr>
        <p:spPr/>
        <p:txBody>
          <a:bodyPr/>
          <a:lstStyle/>
          <a:p>
            <a:pPr eaLnBrk="1" hangingPunct="1"/>
            <a:r>
              <a:rPr lang="en-US"/>
              <a:t>Requirements Analysis and Specification</a:t>
            </a:r>
          </a:p>
        </p:txBody>
      </p:sp>
      <p:sp>
        <p:nvSpPr>
          <p:cNvPr id="59398"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u="sng"/>
              <a:t>Analysis</a:t>
            </a:r>
            <a:r>
              <a:rPr lang="en-US"/>
              <a:t> is the process of specifying </a:t>
            </a:r>
            <a:r>
              <a:rPr lang="en-US" i="1">
                <a:solidFill>
                  <a:srgbClr val="7F0101"/>
                </a:solidFill>
              </a:rPr>
              <a:t>what</a:t>
            </a:r>
            <a:r>
              <a:rPr lang="en-US"/>
              <a:t> a system will do. </a:t>
            </a:r>
          </a:p>
          <a:p>
            <a:pPr marL="342900" indent="-342900" eaLnBrk="1" hangingPunct="1">
              <a:lnSpc>
                <a:spcPct val="90000"/>
              </a:lnSpc>
            </a:pPr>
            <a:endParaRPr lang="en-US"/>
          </a:p>
          <a:p>
            <a:pPr marL="742950" lvl="1" indent="-285750" eaLnBrk="1" hangingPunct="1">
              <a:lnSpc>
                <a:spcPct val="90000"/>
              </a:lnSpc>
            </a:pPr>
            <a:r>
              <a:rPr lang="en-US"/>
              <a:t>The intention is to provide a clear understanding of what the system is about and what its underlying concepts are. </a:t>
            </a:r>
          </a:p>
          <a:p>
            <a:pPr marL="342900" indent="-342900" eaLnBrk="1" hangingPunct="1">
              <a:lnSpc>
                <a:spcPct val="90000"/>
              </a:lnSpc>
            </a:pPr>
            <a:endParaRPr lang="en-US"/>
          </a:p>
          <a:p>
            <a:pPr marL="342900" indent="-342900" eaLnBrk="1" hangingPunct="1">
              <a:lnSpc>
                <a:spcPct val="90000"/>
              </a:lnSpc>
              <a:buFont typeface="Helvetica CE" pitchFamily="-110" charset="0"/>
              <a:buNone/>
            </a:pPr>
            <a:r>
              <a:rPr lang="en-US"/>
              <a:t>The result of analysis is a </a:t>
            </a:r>
            <a:r>
              <a:rPr lang="en-US" i="1">
                <a:solidFill>
                  <a:srgbClr val="7F0101"/>
                </a:solidFill>
              </a:rPr>
              <a:t>specification document</a:t>
            </a:r>
            <a:r>
              <a:rPr lang="en-US"/>
              <a:t>.</a:t>
            </a:r>
          </a:p>
        </p:txBody>
      </p:sp>
      <p:sp>
        <p:nvSpPr>
          <p:cNvPr id="59399" name="AutoShape 4"/>
          <p:cNvSpPr>
            <a:spLocks noChangeArrowheads="1"/>
          </p:cNvSpPr>
          <p:nvPr/>
        </p:nvSpPr>
        <p:spPr bwMode="auto">
          <a:xfrm>
            <a:off x="3581400" y="5257800"/>
            <a:ext cx="3581400" cy="11430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0000"/>
              </a:lnSpc>
              <a:spcBef>
                <a:spcPct val="20000"/>
              </a:spcBef>
              <a:buClr>
                <a:schemeClr val="hlink"/>
              </a:buClr>
              <a:buSzPct val="85000"/>
              <a:buFont typeface="Helvetica CE" pitchFamily="-110" charset="0"/>
              <a:buNone/>
            </a:pPr>
            <a:r>
              <a:rPr lang="en-US" sz="2000" i="1">
                <a:solidFill>
                  <a:srgbClr val="7F0101"/>
                </a:solidFill>
              </a:rPr>
              <a:t>Does the requirements specification correspond to the users’ actual needs?</a:t>
            </a:r>
            <a:endParaRPr lang="en-US">
              <a:latin typeface="Gill Sans"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1443"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61444" name="Slide Number Placeholder 5"/>
          <p:cNvSpPr>
            <a:spLocks noGrp="1"/>
          </p:cNvSpPr>
          <p:nvPr>
            <p:ph type="sldNum" sz="quarter" idx="12"/>
          </p:nvPr>
        </p:nvSpPr>
        <p:spPr>
          <a:noFill/>
        </p:spPr>
        <p:txBody>
          <a:bodyPr/>
          <a:lstStyle/>
          <a:p>
            <a:r>
              <a:rPr lang="de-CH" smtClean="0">
                <a:latin typeface="Helvetica" charset="0"/>
              </a:rPr>
              <a:t>ESE 1.</a:t>
            </a:r>
            <a:fld id="{F14225A2-0E59-6F42-81C0-A5B4E92AC4C6}" type="slidenum">
              <a:rPr lang="de-CH" smtClean="0">
                <a:latin typeface="Helvetica" charset="0"/>
              </a:rPr>
              <a:pPr/>
              <a:t>26</a:t>
            </a:fld>
            <a:endParaRPr lang="de-CH" sz="1400" smtClean="0">
              <a:solidFill>
                <a:srgbClr val="7E7E7E"/>
              </a:solidFill>
              <a:latin typeface="Times" charset="0"/>
            </a:endParaRPr>
          </a:p>
        </p:txBody>
      </p:sp>
      <p:sp>
        <p:nvSpPr>
          <p:cNvPr id="61445" name="Rectangle 2"/>
          <p:cNvSpPr>
            <a:spLocks noGrp="1" noChangeArrowheads="1"/>
          </p:cNvSpPr>
          <p:nvPr>
            <p:ph type="title"/>
          </p:nvPr>
        </p:nvSpPr>
        <p:spPr/>
        <p:txBody>
          <a:bodyPr/>
          <a:lstStyle/>
          <a:p>
            <a:pPr eaLnBrk="1" hangingPunct="1"/>
            <a:r>
              <a:rPr lang="en-US"/>
              <a:t>Object-Oriented Analysis</a:t>
            </a:r>
          </a:p>
        </p:txBody>
      </p:sp>
      <p:sp>
        <p:nvSpPr>
          <p:cNvPr id="61446"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a:t>An </a:t>
            </a:r>
            <a:r>
              <a:rPr lang="en-US" i="1" u="sng">
                <a:solidFill>
                  <a:srgbClr val="7F0101"/>
                </a:solidFill>
              </a:rPr>
              <a:t>object-oriented analysis</a:t>
            </a:r>
            <a:r>
              <a:rPr lang="en-US"/>
              <a:t> results in models of the system which describe:</a:t>
            </a:r>
          </a:p>
          <a:p>
            <a:pPr marL="342900" indent="-342900" eaLnBrk="1" hangingPunct="1">
              <a:lnSpc>
                <a:spcPct val="90000"/>
              </a:lnSpc>
            </a:pPr>
            <a:r>
              <a:rPr lang="en-US" i="1">
                <a:solidFill>
                  <a:srgbClr val="7F0101"/>
                </a:solidFill>
              </a:rPr>
              <a:t>classes</a:t>
            </a:r>
            <a:r>
              <a:rPr lang="en-US"/>
              <a:t> of objects that exist in the system</a:t>
            </a:r>
          </a:p>
          <a:p>
            <a:pPr marL="742950" lvl="1" indent="-285750" eaLnBrk="1" hangingPunct="1">
              <a:lnSpc>
                <a:spcPct val="90000"/>
              </a:lnSpc>
            </a:pPr>
            <a:r>
              <a:rPr lang="en-US" i="1">
                <a:solidFill>
                  <a:srgbClr val="7F0101"/>
                </a:solidFill>
              </a:rPr>
              <a:t>responsibilities</a:t>
            </a:r>
            <a:r>
              <a:rPr lang="en-US"/>
              <a:t> of those classes</a:t>
            </a:r>
          </a:p>
          <a:p>
            <a:pPr marL="342900" indent="-342900" eaLnBrk="1" hangingPunct="1">
              <a:lnSpc>
                <a:spcPct val="90000"/>
              </a:lnSpc>
            </a:pPr>
            <a:r>
              <a:rPr lang="en-US" i="1">
                <a:solidFill>
                  <a:srgbClr val="7F0101"/>
                </a:solidFill>
              </a:rPr>
              <a:t>relationships</a:t>
            </a:r>
            <a:r>
              <a:rPr lang="en-US"/>
              <a:t> between those classes</a:t>
            </a:r>
          </a:p>
          <a:p>
            <a:pPr marL="342900" indent="-342900" eaLnBrk="1" hangingPunct="1">
              <a:lnSpc>
                <a:spcPct val="90000"/>
              </a:lnSpc>
            </a:pPr>
            <a:r>
              <a:rPr lang="en-US" i="1">
                <a:solidFill>
                  <a:srgbClr val="7F0101"/>
                </a:solidFill>
              </a:rPr>
              <a:t>use cases</a:t>
            </a:r>
            <a:r>
              <a:rPr lang="en-US"/>
              <a:t> and </a:t>
            </a:r>
            <a:r>
              <a:rPr lang="en-US" i="1">
                <a:solidFill>
                  <a:srgbClr val="7F0101"/>
                </a:solidFill>
              </a:rPr>
              <a:t>scenarios</a:t>
            </a:r>
            <a:r>
              <a:rPr lang="en-US"/>
              <a:t> describing</a:t>
            </a:r>
          </a:p>
          <a:p>
            <a:pPr marL="742950" lvl="1" indent="-285750" eaLnBrk="1" hangingPunct="1">
              <a:lnSpc>
                <a:spcPct val="90000"/>
              </a:lnSpc>
              <a:buClr>
                <a:srgbClr val="010A7F"/>
              </a:buClr>
            </a:pPr>
            <a:r>
              <a:rPr lang="en-US" i="1">
                <a:solidFill>
                  <a:srgbClr val="7F0101"/>
                </a:solidFill>
              </a:rPr>
              <a:t>operations</a:t>
            </a:r>
            <a:r>
              <a:rPr lang="en-US"/>
              <a:t> that can be performed on the system</a:t>
            </a:r>
          </a:p>
          <a:p>
            <a:pPr marL="742950" lvl="1" indent="-285750" eaLnBrk="1" hangingPunct="1">
              <a:lnSpc>
                <a:spcPct val="90000"/>
              </a:lnSpc>
            </a:pPr>
            <a:r>
              <a:rPr lang="en-US"/>
              <a:t>allowable </a:t>
            </a:r>
            <a:r>
              <a:rPr lang="en-US" i="1">
                <a:solidFill>
                  <a:srgbClr val="7F0101"/>
                </a:solidFill>
              </a:rPr>
              <a:t>sequences</a:t>
            </a:r>
            <a:r>
              <a:rPr lang="en-US"/>
              <a:t> of those operations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3491"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63492" name="Slide Number Placeholder 5"/>
          <p:cNvSpPr>
            <a:spLocks noGrp="1"/>
          </p:cNvSpPr>
          <p:nvPr>
            <p:ph type="sldNum" sz="quarter" idx="12"/>
          </p:nvPr>
        </p:nvSpPr>
        <p:spPr>
          <a:noFill/>
        </p:spPr>
        <p:txBody>
          <a:bodyPr/>
          <a:lstStyle/>
          <a:p>
            <a:r>
              <a:rPr lang="de-CH" smtClean="0">
                <a:latin typeface="Helvetica" charset="0"/>
              </a:rPr>
              <a:t>ESE 1.</a:t>
            </a:r>
            <a:fld id="{ACF14B21-139F-B149-97CF-CB7EBDB4C949}" type="slidenum">
              <a:rPr lang="de-CH" smtClean="0">
                <a:latin typeface="Helvetica" charset="0"/>
              </a:rPr>
              <a:pPr/>
              <a:t>27</a:t>
            </a:fld>
            <a:endParaRPr lang="de-CH" sz="1400" smtClean="0">
              <a:solidFill>
                <a:srgbClr val="7E7E7E"/>
              </a:solidFill>
              <a:latin typeface="Times" charset="0"/>
            </a:endParaRPr>
          </a:p>
        </p:txBody>
      </p:sp>
      <p:sp>
        <p:nvSpPr>
          <p:cNvPr id="63493" name="Rectangle 2"/>
          <p:cNvSpPr>
            <a:spLocks noGrp="1" noChangeArrowheads="1"/>
          </p:cNvSpPr>
          <p:nvPr>
            <p:ph type="title"/>
          </p:nvPr>
        </p:nvSpPr>
        <p:spPr/>
        <p:txBody>
          <a:bodyPr/>
          <a:lstStyle/>
          <a:p>
            <a:pPr eaLnBrk="1" hangingPunct="1"/>
            <a:r>
              <a:rPr lang="en-US"/>
              <a:t>Prototyping (I)</a:t>
            </a:r>
          </a:p>
        </p:txBody>
      </p:sp>
      <p:sp>
        <p:nvSpPr>
          <p:cNvPr id="63494"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a:t>A </a:t>
            </a:r>
            <a:r>
              <a:rPr lang="en-US" i="1" u="sng">
                <a:solidFill>
                  <a:srgbClr val="7F0101"/>
                </a:solidFill>
              </a:rPr>
              <a:t>prototype</a:t>
            </a:r>
            <a:r>
              <a:rPr lang="en-US"/>
              <a:t> is a software program developed to test, explore or validate a hypothesis, i.e. </a:t>
            </a:r>
            <a:r>
              <a:rPr lang="en-US" i="1">
                <a:solidFill>
                  <a:srgbClr val="7F0101"/>
                </a:solidFill>
              </a:rPr>
              <a:t>to reduce risks</a:t>
            </a:r>
            <a:r>
              <a:rPr lang="en-US" i="1"/>
              <a:t>.</a:t>
            </a:r>
            <a:endParaRPr lang="en-US" i="1">
              <a:solidFill>
                <a:srgbClr val="7F0101"/>
              </a:solidFill>
            </a:endParaRPr>
          </a:p>
          <a:p>
            <a:pPr marL="342900" indent="-342900" eaLnBrk="1" hangingPunct="1">
              <a:lnSpc>
                <a:spcPct val="90000"/>
              </a:lnSpc>
            </a:pPr>
            <a:endParaRPr lang="en-US"/>
          </a:p>
          <a:p>
            <a:pPr marL="342900" indent="-342900" eaLnBrk="1" hangingPunct="1">
              <a:lnSpc>
                <a:spcPct val="90000"/>
              </a:lnSpc>
              <a:buFont typeface="Helvetica CE" pitchFamily="-110" charset="0"/>
              <a:buNone/>
            </a:pPr>
            <a:r>
              <a:rPr lang="en-US"/>
              <a:t>An </a:t>
            </a:r>
            <a:r>
              <a:rPr lang="en-US" i="1" u="sng">
                <a:solidFill>
                  <a:srgbClr val="7F0101"/>
                </a:solidFill>
              </a:rPr>
              <a:t>exploratory prototype</a:t>
            </a:r>
            <a:r>
              <a:rPr lang="en-US"/>
              <a:t>, also known as a </a:t>
            </a:r>
            <a:r>
              <a:rPr lang="en-US" i="1">
                <a:solidFill>
                  <a:srgbClr val="7F0101"/>
                </a:solidFill>
              </a:rPr>
              <a:t>throwaway prototype</a:t>
            </a:r>
            <a:r>
              <a:rPr lang="en-US"/>
              <a:t>, is intended to </a:t>
            </a:r>
            <a:r>
              <a:rPr lang="en-US" i="1">
                <a:solidFill>
                  <a:srgbClr val="7F0101"/>
                </a:solidFill>
              </a:rPr>
              <a:t>validate requirements</a:t>
            </a:r>
            <a:r>
              <a:rPr lang="en-US"/>
              <a:t> or </a:t>
            </a:r>
            <a:r>
              <a:rPr lang="en-US" i="1">
                <a:solidFill>
                  <a:srgbClr val="7F0101"/>
                </a:solidFill>
              </a:rPr>
              <a:t>explore design choices</a:t>
            </a:r>
            <a:r>
              <a:rPr lang="en-US"/>
              <a:t>.</a:t>
            </a:r>
          </a:p>
          <a:p>
            <a:pPr marL="742950" lvl="1" indent="-285750" eaLnBrk="1" hangingPunct="1">
              <a:lnSpc>
                <a:spcPct val="90000"/>
              </a:lnSpc>
            </a:pPr>
            <a:r>
              <a:rPr lang="en-US"/>
              <a:t>UI prototype — validate user requirements</a:t>
            </a:r>
          </a:p>
          <a:p>
            <a:pPr marL="742950" lvl="1" indent="-285750" eaLnBrk="1" hangingPunct="1">
              <a:lnSpc>
                <a:spcPct val="90000"/>
              </a:lnSpc>
            </a:pPr>
            <a:r>
              <a:rPr lang="en-US"/>
              <a:t>rapid prototype — validate functional requirements</a:t>
            </a:r>
          </a:p>
          <a:p>
            <a:pPr marL="742950" lvl="1" indent="-285750" eaLnBrk="1" hangingPunct="1">
              <a:lnSpc>
                <a:spcPct val="90000"/>
              </a:lnSpc>
            </a:pPr>
            <a:r>
              <a:rPr lang="en-US"/>
              <a:t>experimental prototype — validate technical feasibility</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5539"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65540" name="Slide Number Placeholder 5"/>
          <p:cNvSpPr>
            <a:spLocks noGrp="1"/>
          </p:cNvSpPr>
          <p:nvPr>
            <p:ph type="sldNum" sz="quarter" idx="12"/>
          </p:nvPr>
        </p:nvSpPr>
        <p:spPr>
          <a:noFill/>
        </p:spPr>
        <p:txBody>
          <a:bodyPr/>
          <a:lstStyle/>
          <a:p>
            <a:r>
              <a:rPr lang="de-CH" smtClean="0">
                <a:latin typeface="Helvetica" charset="0"/>
              </a:rPr>
              <a:t>ESE 1.</a:t>
            </a:r>
            <a:fld id="{5A33BD2E-8A9A-7F46-9B69-8E358F96A9D8}" type="slidenum">
              <a:rPr lang="de-CH" smtClean="0">
                <a:latin typeface="Helvetica" charset="0"/>
              </a:rPr>
              <a:pPr/>
              <a:t>28</a:t>
            </a:fld>
            <a:endParaRPr lang="de-CH" sz="1400" smtClean="0">
              <a:solidFill>
                <a:srgbClr val="7E7E7E"/>
              </a:solidFill>
              <a:latin typeface="Times" charset="0"/>
            </a:endParaRPr>
          </a:p>
        </p:txBody>
      </p:sp>
      <p:sp>
        <p:nvSpPr>
          <p:cNvPr id="65541" name="Rectangle 2"/>
          <p:cNvSpPr>
            <a:spLocks noGrp="1" noChangeArrowheads="1"/>
          </p:cNvSpPr>
          <p:nvPr>
            <p:ph type="title"/>
          </p:nvPr>
        </p:nvSpPr>
        <p:spPr/>
        <p:txBody>
          <a:bodyPr/>
          <a:lstStyle/>
          <a:p>
            <a:pPr eaLnBrk="1" hangingPunct="1"/>
            <a:r>
              <a:rPr lang="en-US"/>
              <a:t>Prototyping (II)</a:t>
            </a:r>
          </a:p>
        </p:txBody>
      </p:sp>
      <p:sp>
        <p:nvSpPr>
          <p:cNvPr id="65542" name="Rectangle 3"/>
          <p:cNvSpPr>
            <a:spLocks noGrp="1" noChangeArrowheads="1"/>
          </p:cNvSpPr>
          <p:nvPr>
            <p:ph type="body" idx="1"/>
          </p:nvPr>
        </p:nvSpPr>
        <p:spPr/>
        <p:txBody>
          <a:bodyPr/>
          <a:lstStyle/>
          <a:p>
            <a:pPr eaLnBrk="1" hangingPunct="1">
              <a:buFont typeface="Helvetica CE" pitchFamily="-110" charset="0"/>
              <a:buNone/>
            </a:pPr>
            <a:r>
              <a:rPr lang="en-US"/>
              <a:t>An </a:t>
            </a:r>
            <a:r>
              <a:rPr lang="en-US" i="1" u="sng">
                <a:solidFill>
                  <a:srgbClr val="7F0101"/>
                </a:solidFill>
              </a:rPr>
              <a:t>evolutionary prototype</a:t>
            </a:r>
            <a:r>
              <a:rPr lang="en-US"/>
              <a:t> is intended to evolve in steps into a finished product.</a:t>
            </a:r>
          </a:p>
          <a:p>
            <a:pPr eaLnBrk="1" hangingPunct="1"/>
            <a:endParaRPr lang="en-US"/>
          </a:p>
          <a:p>
            <a:pPr eaLnBrk="1" hangingPunct="1"/>
            <a:r>
              <a:rPr lang="en-US"/>
              <a:t>iteratively “grow” the application, </a:t>
            </a:r>
            <a:r>
              <a:rPr lang="en-US" i="1">
                <a:solidFill>
                  <a:srgbClr val="7F0101"/>
                </a:solidFill>
              </a:rPr>
              <a:t>redesigning</a:t>
            </a:r>
            <a:r>
              <a:rPr lang="en-US"/>
              <a:t> and </a:t>
            </a:r>
            <a:r>
              <a:rPr lang="en-US" i="1">
                <a:solidFill>
                  <a:srgbClr val="7F0101"/>
                </a:solidFill>
              </a:rPr>
              <a:t>refactoring</a:t>
            </a:r>
            <a:r>
              <a:rPr lang="en-US"/>
              <a:t> along the way</a:t>
            </a:r>
          </a:p>
        </p:txBody>
      </p:sp>
      <p:sp>
        <p:nvSpPr>
          <p:cNvPr id="65543" name="AutoShape 4"/>
          <p:cNvSpPr>
            <a:spLocks noChangeArrowheads="1"/>
          </p:cNvSpPr>
          <p:nvPr/>
        </p:nvSpPr>
        <p:spPr bwMode="auto">
          <a:xfrm>
            <a:off x="5257800" y="4648200"/>
            <a:ext cx="2362200" cy="15240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5000"/>
              </a:lnSpc>
              <a:spcBef>
                <a:spcPct val="20000"/>
              </a:spcBef>
              <a:buClr>
                <a:schemeClr val="hlink"/>
              </a:buClr>
              <a:buSzPct val="85000"/>
              <a:buFont typeface="Helvetica CE" pitchFamily="-110" charset="0"/>
              <a:buNone/>
            </a:pPr>
            <a:r>
              <a:rPr lang="en-US" i="1">
                <a:solidFill>
                  <a:srgbClr val="7F0101"/>
                </a:solidFill>
              </a:rPr>
              <a:t>First do it,</a:t>
            </a:r>
          </a:p>
          <a:p>
            <a:pPr algn="ctr" eaLnBrk="1" hangingPunct="1">
              <a:lnSpc>
                <a:spcPct val="95000"/>
              </a:lnSpc>
              <a:spcBef>
                <a:spcPct val="20000"/>
              </a:spcBef>
              <a:buClr>
                <a:schemeClr val="hlink"/>
              </a:buClr>
              <a:buSzPct val="85000"/>
              <a:buFont typeface="Helvetica CE" pitchFamily="-110" charset="0"/>
              <a:buNone/>
            </a:pPr>
            <a:r>
              <a:rPr lang="en-US" i="1">
                <a:solidFill>
                  <a:srgbClr val="7F0101"/>
                </a:solidFill>
              </a:rPr>
              <a:t>then do it right,</a:t>
            </a:r>
          </a:p>
          <a:p>
            <a:pPr algn="ctr" eaLnBrk="1" hangingPunct="1">
              <a:lnSpc>
                <a:spcPct val="95000"/>
              </a:lnSpc>
              <a:spcBef>
                <a:spcPct val="20000"/>
              </a:spcBef>
              <a:buClr>
                <a:schemeClr val="hlink"/>
              </a:buClr>
              <a:buSzPct val="85000"/>
              <a:buFont typeface="Helvetica CE" pitchFamily="-110" charset="0"/>
              <a:buNone/>
            </a:pPr>
            <a:r>
              <a:rPr lang="en-US" i="1">
                <a:solidFill>
                  <a:srgbClr val="7F0101"/>
                </a:solidFill>
              </a:rPr>
              <a:t>then do it fast.</a:t>
            </a:r>
            <a:endParaRPr lang="en-US">
              <a:latin typeface="Gill Sans"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7587"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67588" name="Slide Number Placeholder 5"/>
          <p:cNvSpPr>
            <a:spLocks noGrp="1"/>
          </p:cNvSpPr>
          <p:nvPr>
            <p:ph type="sldNum" sz="quarter" idx="12"/>
          </p:nvPr>
        </p:nvSpPr>
        <p:spPr>
          <a:noFill/>
        </p:spPr>
        <p:txBody>
          <a:bodyPr/>
          <a:lstStyle/>
          <a:p>
            <a:r>
              <a:rPr lang="de-CH" smtClean="0">
                <a:latin typeface="Helvetica" charset="0"/>
              </a:rPr>
              <a:t>ESE 1.</a:t>
            </a:r>
            <a:fld id="{BBD62864-CAC4-8047-AE08-96DFBE76765A}" type="slidenum">
              <a:rPr lang="de-CH" smtClean="0">
                <a:latin typeface="Helvetica" charset="0"/>
              </a:rPr>
              <a:pPr/>
              <a:t>29</a:t>
            </a:fld>
            <a:endParaRPr lang="de-CH" sz="1400" smtClean="0">
              <a:solidFill>
                <a:srgbClr val="7E7E7E"/>
              </a:solidFill>
              <a:latin typeface="Times" charset="0"/>
            </a:endParaRPr>
          </a:p>
        </p:txBody>
      </p:sp>
      <p:sp>
        <p:nvSpPr>
          <p:cNvPr id="67589" name="Rectangle 2"/>
          <p:cNvSpPr>
            <a:spLocks noGrp="1" noChangeArrowheads="1"/>
          </p:cNvSpPr>
          <p:nvPr>
            <p:ph type="title"/>
          </p:nvPr>
        </p:nvSpPr>
        <p:spPr/>
        <p:txBody>
          <a:bodyPr/>
          <a:lstStyle/>
          <a:p>
            <a:pPr eaLnBrk="1" hangingPunct="1"/>
            <a:r>
              <a:rPr lang="en-US"/>
              <a:t>Design</a:t>
            </a:r>
          </a:p>
        </p:txBody>
      </p:sp>
      <p:sp>
        <p:nvSpPr>
          <p:cNvPr id="67590" name="Rectangle 3"/>
          <p:cNvSpPr>
            <a:spLocks noGrp="1" noChangeArrowheads="1"/>
          </p:cNvSpPr>
          <p:nvPr>
            <p:ph type="body" idx="1"/>
          </p:nvPr>
        </p:nvSpPr>
        <p:spPr>
          <a:xfrm>
            <a:off x="539750" y="1654175"/>
            <a:ext cx="8061325" cy="3222625"/>
          </a:xfrm>
        </p:spPr>
        <p:txBody>
          <a:bodyPr/>
          <a:lstStyle/>
          <a:p>
            <a:pPr marL="342900" indent="-342900" eaLnBrk="1" hangingPunct="1">
              <a:lnSpc>
                <a:spcPct val="90000"/>
              </a:lnSpc>
              <a:buFont typeface="Helvetica CE" pitchFamily="-110" charset="0"/>
              <a:buNone/>
            </a:pPr>
            <a:r>
              <a:rPr lang="en-US" i="1" u="sng">
                <a:solidFill>
                  <a:srgbClr val="7F0101"/>
                </a:solidFill>
              </a:rPr>
              <a:t>Design</a:t>
            </a:r>
            <a:r>
              <a:rPr lang="en-US"/>
              <a:t> is the process of specifying </a:t>
            </a:r>
            <a:r>
              <a:rPr lang="en-US" i="1">
                <a:solidFill>
                  <a:srgbClr val="7F0101"/>
                </a:solidFill>
              </a:rPr>
              <a:t>how</a:t>
            </a:r>
            <a:r>
              <a:rPr lang="en-US"/>
              <a:t> the specified system behaviour will be realized from software components. The results are </a:t>
            </a:r>
            <a:r>
              <a:rPr lang="en-US" i="1">
                <a:solidFill>
                  <a:srgbClr val="7F0101"/>
                </a:solidFill>
              </a:rPr>
              <a:t>architecture</a:t>
            </a:r>
            <a:r>
              <a:rPr lang="en-US"/>
              <a:t> and </a:t>
            </a:r>
            <a:r>
              <a:rPr lang="en-US" i="1">
                <a:solidFill>
                  <a:srgbClr val="7F0101"/>
                </a:solidFill>
              </a:rPr>
              <a:t>detailed design documents</a:t>
            </a:r>
            <a:r>
              <a:rPr lang="en-US"/>
              <a:t>.</a:t>
            </a:r>
          </a:p>
          <a:p>
            <a:pPr marL="742950" lvl="1" indent="-285750" eaLnBrk="1" hangingPunct="1">
              <a:lnSpc>
                <a:spcPct val="90000"/>
              </a:lnSpc>
              <a:buFont typeface="Helvetica CE" pitchFamily="-110" charset="0"/>
              <a:buNone/>
            </a:pPr>
            <a:r>
              <a:rPr lang="en-US" i="1" u="sng">
                <a:solidFill>
                  <a:srgbClr val="7F0101"/>
                </a:solidFill>
              </a:rPr>
              <a:t>Object-oriented design</a:t>
            </a:r>
            <a:r>
              <a:rPr lang="en-US"/>
              <a:t> delivers models that describe:</a:t>
            </a:r>
          </a:p>
          <a:p>
            <a:pPr marL="742950" lvl="1" indent="-285750" eaLnBrk="1" hangingPunct="1">
              <a:lnSpc>
                <a:spcPct val="90000"/>
              </a:lnSpc>
            </a:pPr>
            <a:r>
              <a:rPr lang="en-US"/>
              <a:t>how system operations are implemented by </a:t>
            </a:r>
            <a:r>
              <a:rPr lang="en-US" i="1">
                <a:solidFill>
                  <a:srgbClr val="7F0101"/>
                </a:solidFill>
              </a:rPr>
              <a:t>interacting objects</a:t>
            </a:r>
          </a:p>
          <a:p>
            <a:pPr marL="742950" lvl="1" indent="-285750" eaLnBrk="1" hangingPunct="1">
              <a:lnSpc>
                <a:spcPct val="90000"/>
              </a:lnSpc>
            </a:pPr>
            <a:r>
              <a:rPr lang="en-US"/>
              <a:t>how classes refer to one another and how they are related by </a:t>
            </a:r>
            <a:r>
              <a:rPr lang="en-US" i="1">
                <a:solidFill>
                  <a:srgbClr val="7F0101"/>
                </a:solidFill>
              </a:rPr>
              <a:t>inheritance</a:t>
            </a:r>
            <a:endParaRPr lang="en-US"/>
          </a:p>
          <a:p>
            <a:pPr marL="742950" lvl="1" indent="-285750" eaLnBrk="1" hangingPunct="1">
              <a:lnSpc>
                <a:spcPct val="90000"/>
              </a:lnSpc>
            </a:pPr>
            <a:r>
              <a:rPr lang="en-US" i="1">
                <a:solidFill>
                  <a:srgbClr val="7F0101"/>
                </a:solidFill>
              </a:rPr>
              <a:t>attributes</a:t>
            </a:r>
            <a:r>
              <a:rPr lang="en-US"/>
              <a:t> and </a:t>
            </a:r>
            <a:r>
              <a:rPr lang="en-US" i="1">
                <a:solidFill>
                  <a:srgbClr val="7F0101"/>
                </a:solidFill>
              </a:rPr>
              <a:t>operations</a:t>
            </a:r>
            <a:r>
              <a:rPr lang="en-US"/>
              <a:t> associated to classes</a:t>
            </a:r>
          </a:p>
        </p:txBody>
      </p:sp>
      <p:sp>
        <p:nvSpPr>
          <p:cNvPr id="67591" name="AutoShape 4"/>
          <p:cNvSpPr>
            <a:spLocks noChangeArrowheads="1"/>
          </p:cNvSpPr>
          <p:nvPr/>
        </p:nvSpPr>
        <p:spPr bwMode="auto">
          <a:xfrm>
            <a:off x="2362200" y="5105400"/>
            <a:ext cx="3768725" cy="9906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eaLnBrk="1" hangingPunct="1">
              <a:lnSpc>
                <a:spcPct val="90000"/>
              </a:lnSpc>
              <a:spcBef>
                <a:spcPct val="20000"/>
              </a:spcBef>
              <a:buClr>
                <a:schemeClr val="hlink"/>
              </a:buClr>
              <a:buSzPct val="85000"/>
              <a:buFont typeface="Helvetica CE" pitchFamily="-110" charset="0"/>
              <a:buNone/>
            </a:pPr>
            <a:r>
              <a:rPr lang="en-US" sz="2000" i="1">
                <a:solidFill>
                  <a:schemeClr val="accent2"/>
                </a:solidFill>
              </a:rPr>
              <a:t>Design is an iterative process, proceeding in parallel with implementation!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4339"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14340" name="Slide Number Placeholder 5"/>
          <p:cNvSpPr>
            <a:spLocks noGrp="1"/>
          </p:cNvSpPr>
          <p:nvPr>
            <p:ph type="sldNum" sz="quarter" idx="12"/>
          </p:nvPr>
        </p:nvSpPr>
        <p:spPr>
          <a:noFill/>
        </p:spPr>
        <p:txBody>
          <a:bodyPr/>
          <a:lstStyle/>
          <a:p>
            <a:r>
              <a:rPr lang="de-CH" smtClean="0">
                <a:latin typeface="Helvetica" charset="0"/>
              </a:rPr>
              <a:t>ESE 1.</a:t>
            </a:r>
            <a:fld id="{07859E82-6524-E249-8F31-47C25B48F47D}" type="slidenum">
              <a:rPr lang="de-CH" smtClean="0">
                <a:latin typeface="Helvetica" charset="0"/>
              </a:rPr>
              <a:pPr/>
              <a:t>3</a:t>
            </a:fld>
            <a:endParaRPr lang="de-CH" sz="1400" smtClean="0">
              <a:solidFill>
                <a:srgbClr val="7E7E7E"/>
              </a:solidFill>
              <a:latin typeface="Times" charset="0"/>
            </a:endParaRPr>
          </a:p>
        </p:txBody>
      </p:sp>
      <p:sp>
        <p:nvSpPr>
          <p:cNvPr id="1434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14342"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4343" name="Rectangle 4"/>
          <p:cNvSpPr>
            <a:spLocks noGrp="1" noChangeArrowheads="1"/>
          </p:cNvSpPr>
          <p:nvPr>
            <p:ph type="title"/>
          </p:nvPr>
        </p:nvSpPr>
        <p:spPr/>
        <p:txBody>
          <a:bodyPr/>
          <a:lstStyle/>
          <a:p>
            <a:pPr eaLnBrk="1" hangingPunct="1"/>
            <a:r>
              <a:rPr lang="en-US"/>
              <a:t>Roadmap</a:t>
            </a:r>
          </a:p>
        </p:txBody>
      </p:sp>
      <p:sp>
        <p:nvSpPr>
          <p:cNvPr id="14344" name="Rectangle 5"/>
          <p:cNvSpPr>
            <a:spLocks noGrp="1" noChangeArrowheads="1"/>
          </p:cNvSpPr>
          <p:nvPr>
            <p:ph type="body" idx="1"/>
          </p:nvPr>
        </p:nvSpPr>
        <p:spPr/>
        <p:txBody>
          <a:bodyPr/>
          <a:lstStyle/>
          <a:p>
            <a:pPr eaLnBrk="1" hangingPunct="1"/>
            <a:r>
              <a:rPr lang="en-US"/>
              <a:t>Course Overview</a:t>
            </a:r>
          </a:p>
          <a:p>
            <a:pPr eaLnBrk="1" hangingPunct="1"/>
            <a:r>
              <a:rPr lang="en-US"/>
              <a:t>What is Software Engineering?</a:t>
            </a:r>
          </a:p>
          <a:p>
            <a:pPr eaLnBrk="1" hangingPunct="1"/>
            <a:r>
              <a:rPr lang="en-US"/>
              <a:t>The Iterative Development Lifecycle</a:t>
            </a:r>
          </a:p>
          <a:p>
            <a:pPr eaLnBrk="1" hangingPunct="1"/>
            <a:r>
              <a:rPr lang="en-US"/>
              <a:t>Software Development Activities</a:t>
            </a:r>
          </a:p>
          <a:p>
            <a:pPr eaLnBrk="1" hangingPunct="1"/>
            <a:r>
              <a:rPr lang="en-US"/>
              <a:t>Methods and Methodologies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69635"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69636" name="Slide Number Placeholder 5"/>
          <p:cNvSpPr>
            <a:spLocks noGrp="1"/>
          </p:cNvSpPr>
          <p:nvPr>
            <p:ph type="sldNum" sz="quarter" idx="12"/>
          </p:nvPr>
        </p:nvSpPr>
        <p:spPr>
          <a:noFill/>
        </p:spPr>
        <p:txBody>
          <a:bodyPr/>
          <a:lstStyle/>
          <a:p>
            <a:r>
              <a:rPr lang="de-CH" smtClean="0">
                <a:latin typeface="Helvetica" charset="0"/>
              </a:rPr>
              <a:t>ESE 1.</a:t>
            </a:r>
            <a:fld id="{0C27F195-486F-0544-97F3-F829CF14DC38}" type="slidenum">
              <a:rPr lang="de-CH" smtClean="0">
                <a:latin typeface="Helvetica" charset="0"/>
              </a:rPr>
              <a:pPr/>
              <a:t>30</a:t>
            </a:fld>
            <a:endParaRPr lang="de-CH" sz="1400" smtClean="0">
              <a:solidFill>
                <a:srgbClr val="7E7E7E"/>
              </a:solidFill>
              <a:latin typeface="Times" charset="0"/>
            </a:endParaRPr>
          </a:p>
        </p:txBody>
      </p:sp>
      <p:sp>
        <p:nvSpPr>
          <p:cNvPr id="69637" name="Rectangle 2"/>
          <p:cNvSpPr>
            <a:spLocks noGrp="1" noChangeArrowheads="1"/>
          </p:cNvSpPr>
          <p:nvPr>
            <p:ph type="title"/>
          </p:nvPr>
        </p:nvSpPr>
        <p:spPr/>
        <p:txBody>
          <a:bodyPr/>
          <a:lstStyle/>
          <a:p>
            <a:pPr eaLnBrk="1" hangingPunct="1"/>
            <a:r>
              <a:rPr lang="en-US"/>
              <a:t>Conway’s Law</a:t>
            </a:r>
          </a:p>
        </p:txBody>
      </p:sp>
      <p:sp>
        <p:nvSpPr>
          <p:cNvPr id="69638" name="Rectangle 3"/>
          <p:cNvSpPr>
            <a:spLocks noGrp="1" noChangeArrowheads="1"/>
          </p:cNvSpPr>
          <p:nvPr>
            <p:ph type="body" idx="1"/>
          </p:nvPr>
        </p:nvSpPr>
        <p:spPr/>
        <p:txBody>
          <a:bodyPr/>
          <a:lstStyle/>
          <a:p>
            <a:pPr lvl="1" eaLnBrk="1" hangingPunct="1"/>
            <a:r>
              <a:rPr lang="en-US" sz="2400"/>
              <a:t>“Organizations that design systems are constrained to produce designs that are copies of the communication structures of these organizations”</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1683"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71684" name="Slide Number Placeholder 5"/>
          <p:cNvSpPr>
            <a:spLocks noGrp="1"/>
          </p:cNvSpPr>
          <p:nvPr>
            <p:ph type="sldNum" sz="quarter" idx="12"/>
          </p:nvPr>
        </p:nvSpPr>
        <p:spPr>
          <a:noFill/>
        </p:spPr>
        <p:txBody>
          <a:bodyPr/>
          <a:lstStyle/>
          <a:p>
            <a:r>
              <a:rPr lang="de-CH" smtClean="0">
                <a:latin typeface="Helvetica" charset="0"/>
              </a:rPr>
              <a:t>ESE 1.</a:t>
            </a:r>
            <a:fld id="{6A1B824D-5AD4-D242-AD07-8BBA3BE73A63}" type="slidenum">
              <a:rPr lang="de-CH" smtClean="0">
                <a:latin typeface="Helvetica" charset="0"/>
              </a:rPr>
              <a:pPr/>
              <a:t>31</a:t>
            </a:fld>
            <a:endParaRPr lang="de-CH" sz="1400" smtClean="0">
              <a:solidFill>
                <a:srgbClr val="7E7E7E"/>
              </a:solidFill>
              <a:latin typeface="Times" charset="0"/>
            </a:endParaRPr>
          </a:p>
        </p:txBody>
      </p:sp>
      <p:sp>
        <p:nvSpPr>
          <p:cNvPr id="71685" name="Rectangle 2"/>
          <p:cNvSpPr>
            <a:spLocks noGrp="1" noChangeArrowheads="1"/>
          </p:cNvSpPr>
          <p:nvPr>
            <p:ph type="title"/>
          </p:nvPr>
        </p:nvSpPr>
        <p:spPr/>
        <p:txBody>
          <a:bodyPr/>
          <a:lstStyle/>
          <a:p>
            <a:pPr eaLnBrk="1" hangingPunct="1"/>
            <a:r>
              <a:rPr lang="en-US"/>
              <a:t>Implementation and Testing</a:t>
            </a:r>
          </a:p>
        </p:txBody>
      </p:sp>
      <p:sp>
        <p:nvSpPr>
          <p:cNvPr id="71686"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i="1" u="sng">
                <a:solidFill>
                  <a:srgbClr val="7F0101"/>
                </a:solidFill>
              </a:rPr>
              <a:t>Implementation</a:t>
            </a:r>
            <a:r>
              <a:rPr lang="en-US"/>
              <a:t> is the activity of </a:t>
            </a:r>
            <a:r>
              <a:rPr lang="en-US" i="1">
                <a:solidFill>
                  <a:srgbClr val="7F0101"/>
                </a:solidFill>
              </a:rPr>
              <a:t>constructing</a:t>
            </a:r>
            <a:r>
              <a:rPr lang="en-US"/>
              <a:t> a software solution to the customer’s requirements.</a:t>
            </a:r>
          </a:p>
          <a:p>
            <a:pPr marL="342900" indent="-342900" eaLnBrk="1" hangingPunct="1">
              <a:lnSpc>
                <a:spcPct val="90000"/>
              </a:lnSpc>
            </a:pPr>
            <a:endParaRPr lang="en-US"/>
          </a:p>
          <a:p>
            <a:pPr marL="342900" indent="-342900" eaLnBrk="1" hangingPunct="1">
              <a:lnSpc>
                <a:spcPct val="90000"/>
              </a:lnSpc>
              <a:buFont typeface="Helvetica CE" pitchFamily="-110" charset="0"/>
              <a:buNone/>
            </a:pPr>
            <a:r>
              <a:rPr lang="en-US" i="1" u="sng">
                <a:solidFill>
                  <a:srgbClr val="7F0101"/>
                </a:solidFill>
              </a:rPr>
              <a:t>Testing</a:t>
            </a:r>
            <a:r>
              <a:rPr lang="en-US"/>
              <a:t> is the process of </a:t>
            </a:r>
            <a:r>
              <a:rPr lang="en-US" i="1">
                <a:solidFill>
                  <a:srgbClr val="7F0101"/>
                </a:solidFill>
              </a:rPr>
              <a:t>validating</a:t>
            </a:r>
            <a:r>
              <a:rPr lang="en-US"/>
              <a:t> that the solution meets the requirements.</a:t>
            </a:r>
          </a:p>
          <a:p>
            <a:pPr marL="342900" indent="-342900" eaLnBrk="1" hangingPunct="1">
              <a:lnSpc>
                <a:spcPct val="90000"/>
              </a:lnSpc>
            </a:pPr>
            <a:endParaRPr lang="en-US"/>
          </a:p>
          <a:p>
            <a:pPr marL="742950" lvl="1" indent="-285750" eaLnBrk="1" hangingPunct="1">
              <a:lnSpc>
                <a:spcPct val="90000"/>
              </a:lnSpc>
            </a:pPr>
            <a:r>
              <a:rPr lang="en-US"/>
              <a:t>The result of implementation and testing is a </a:t>
            </a:r>
            <a:r>
              <a:rPr lang="en-US" i="1">
                <a:solidFill>
                  <a:srgbClr val="7F0101"/>
                </a:solidFill>
              </a:rPr>
              <a:t>fully documented</a:t>
            </a:r>
            <a:r>
              <a:rPr lang="en-US"/>
              <a:t> and </a:t>
            </a:r>
            <a:r>
              <a:rPr lang="en-US" i="1">
                <a:solidFill>
                  <a:srgbClr val="7F0101"/>
                </a:solidFill>
              </a:rPr>
              <a:t>validated</a:t>
            </a:r>
            <a:r>
              <a:rPr lang="en-US"/>
              <a:t> solution.</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3731"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73732" name="Slide Number Placeholder 5"/>
          <p:cNvSpPr>
            <a:spLocks noGrp="1"/>
          </p:cNvSpPr>
          <p:nvPr>
            <p:ph type="sldNum" sz="quarter" idx="12"/>
          </p:nvPr>
        </p:nvSpPr>
        <p:spPr>
          <a:noFill/>
        </p:spPr>
        <p:txBody>
          <a:bodyPr/>
          <a:lstStyle/>
          <a:p>
            <a:r>
              <a:rPr lang="de-CH" smtClean="0">
                <a:latin typeface="Helvetica" charset="0"/>
              </a:rPr>
              <a:t>ESE 1.</a:t>
            </a:r>
            <a:fld id="{758502DC-C1E9-A243-927B-E6DCB99866A0}" type="slidenum">
              <a:rPr lang="de-CH" smtClean="0">
                <a:latin typeface="Helvetica" charset="0"/>
              </a:rPr>
              <a:pPr/>
              <a:t>32</a:t>
            </a:fld>
            <a:endParaRPr lang="de-CH" sz="1400" smtClean="0">
              <a:solidFill>
                <a:srgbClr val="7E7E7E"/>
              </a:solidFill>
              <a:latin typeface="Times" charset="0"/>
            </a:endParaRPr>
          </a:p>
        </p:txBody>
      </p:sp>
      <p:sp>
        <p:nvSpPr>
          <p:cNvPr id="73733" name="Rectangle 2"/>
          <p:cNvSpPr>
            <a:spLocks noGrp="1" noChangeArrowheads="1"/>
          </p:cNvSpPr>
          <p:nvPr>
            <p:ph type="title"/>
          </p:nvPr>
        </p:nvSpPr>
        <p:spPr/>
        <p:txBody>
          <a:bodyPr/>
          <a:lstStyle/>
          <a:p>
            <a:pPr eaLnBrk="1" hangingPunct="1"/>
            <a:r>
              <a:rPr lang="en-US"/>
              <a:t>Design, Implementation and Testing</a:t>
            </a:r>
          </a:p>
        </p:txBody>
      </p:sp>
      <p:sp>
        <p:nvSpPr>
          <p:cNvPr id="73734" name="Rectangle 3"/>
          <p:cNvSpPr>
            <a:spLocks noGrp="1" noChangeArrowheads="1"/>
          </p:cNvSpPr>
          <p:nvPr>
            <p:ph type="body" idx="1"/>
          </p:nvPr>
        </p:nvSpPr>
        <p:spPr/>
        <p:txBody>
          <a:bodyPr/>
          <a:lstStyle/>
          <a:p>
            <a:pPr marL="342900" indent="-342900" eaLnBrk="1" hangingPunct="1">
              <a:lnSpc>
                <a:spcPct val="90000"/>
              </a:lnSpc>
              <a:buFont typeface="Helvetica CE" pitchFamily="-110" charset="0"/>
              <a:buNone/>
            </a:pPr>
            <a:r>
              <a:rPr lang="en-US" i="1">
                <a:solidFill>
                  <a:srgbClr val="7F0101"/>
                </a:solidFill>
              </a:rPr>
              <a:t>Design, implementation and testing are iterative activities</a:t>
            </a:r>
            <a:endParaRPr lang="en-US"/>
          </a:p>
          <a:p>
            <a:pPr marL="742950" lvl="1" indent="-285750" eaLnBrk="1" hangingPunct="1">
              <a:lnSpc>
                <a:spcPct val="90000"/>
              </a:lnSpc>
            </a:pPr>
            <a:r>
              <a:rPr lang="en-US"/>
              <a:t>The implementation does not “implement the design”, but rather the design document </a:t>
            </a:r>
            <a:r>
              <a:rPr lang="en-US" i="1">
                <a:solidFill>
                  <a:srgbClr val="7F0101"/>
                </a:solidFill>
              </a:rPr>
              <a:t>documents the implementation</a:t>
            </a:r>
            <a:r>
              <a:rPr lang="en-US"/>
              <a:t>!</a:t>
            </a:r>
          </a:p>
          <a:p>
            <a:pPr marL="342900" indent="-342900" eaLnBrk="1" hangingPunct="1">
              <a:lnSpc>
                <a:spcPct val="90000"/>
              </a:lnSpc>
            </a:pPr>
            <a:endParaRPr lang="en-US"/>
          </a:p>
          <a:p>
            <a:pPr marL="342900" indent="-342900" eaLnBrk="1" hangingPunct="1">
              <a:lnSpc>
                <a:spcPct val="90000"/>
              </a:lnSpc>
            </a:pPr>
            <a:r>
              <a:rPr lang="en-US"/>
              <a:t>System tests reflect the requirements specification</a:t>
            </a:r>
          </a:p>
          <a:p>
            <a:pPr marL="342900" indent="-342900" eaLnBrk="1" hangingPunct="1">
              <a:lnSpc>
                <a:spcPct val="90000"/>
              </a:lnSpc>
            </a:pPr>
            <a:r>
              <a:rPr lang="en-US"/>
              <a:t>Testing and implementation go hand-in-hand</a:t>
            </a:r>
          </a:p>
          <a:p>
            <a:pPr marL="742950" lvl="1" indent="-285750" eaLnBrk="1" hangingPunct="1">
              <a:lnSpc>
                <a:spcPct val="90000"/>
              </a:lnSpc>
            </a:pPr>
            <a:r>
              <a:rPr lang="en-US"/>
              <a:t>Ideally, test case specification </a:t>
            </a:r>
            <a:r>
              <a:rPr lang="en-US" i="1">
                <a:solidFill>
                  <a:srgbClr val="7F0101"/>
                </a:solidFill>
              </a:rPr>
              <a:t>precedes</a:t>
            </a:r>
            <a:r>
              <a:rPr lang="en-US"/>
              <a:t> design and implementation</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5779"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75780" name="Slide Number Placeholder 5"/>
          <p:cNvSpPr>
            <a:spLocks noGrp="1"/>
          </p:cNvSpPr>
          <p:nvPr>
            <p:ph type="sldNum" sz="quarter" idx="12"/>
          </p:nvPr>
        </p:nvSpPr>
        <p:spPr>
          <a:noFill/>
        </p:spPr>
        <p:txBody>
          <a:bodyPr/>
          <a:lstStyle/>
          <a:p>
            <a:r>
              <a:rPr lang="de-CH" smtClean="0">
                <a:latin typeface="Helvetica" charset="0"/>
              </a:rPr>
              <a:t>ESE 1.</a:t>
            </a:r>
            <a:fld id="{0BD815DE-B3E1-EB46-AB1F-627C99DAC4D4}" type="slidenum">
              <a:rPr lang="de-CH" smtClean="0">
                <a:latin typeface="Helvetica" charset="0"/>
              </a:rPr>
              <a:pPr/>
              <a:t>33</a:t>
            </a:fld>
            <a:endParaRPr lang="de-CH" sz="1400" smtClean="0">
              <a:solidFill>
                <a:srgbClr val="7E7E7E"/>
              </a:solidFill>
              <a:latin typeface="Times" charset="0"/>
            </a:endParaRPr>
          </a:p>
        </p:txBody>
      </p:sp>
      <p:sp>
        <p:nvSpPr>
          <p:cNvPr id="75781" name="Rectangle 2"/>
          <p:cNvSpPr>
            <a:spLocks noGrp="1" noChangeArrowheads="1"/>
          </p:cNvSpPr>
          <p:nvPr>
            <p:ph type="title"/>
          </p:nvPr>
        </p:nvSpPr>
        <p:spPr/>
        <p:txBody>
          <a:bodyPr/>
          <a:lstStyle/>
          <a:p>
            <a:pPr eaLnBrk="1" hangingPunct="1"/>
            <a:r>
              <a:rPr lang="en-US"/>
              <a:t>Maintenance</a:t>
            </a:r>
          </a:p>
        </p:txBody>
      </p:sp>
      <p:sp>
        <p:nvSpPr>
          <p:cNvPr id="75782" name="Rectangle 3"/>
          <p:cNvSpPr>
            <a:spLocks noGrp="1" noChangeArrowheads="1"/>
          </p:cNvSpPr>
          <p:nvPr>
            <p:ph type="body" idx="1"/>
          </p:nvPr>
        </p:nvSpPr>
        <p:spPr>
          <a:xfrm>
            <a:off x="539750" y="1654175"/>
            <a:ext cx="8070850" cy="2917825"/>
          </a:xfrm>
        </p:spPr>
        <p:txBody>
          <a:bodyPr/>
          <a:lstStyle/>
          <a:p>
            <a:pPr marL="342900" indent="-342900" eaLnBrk="1" hangingPunct="1">
              <a:lnSpc>
                <a:spcPct val="90000"/>
              </a:lnSpc>
              <a:buFont typeface="Helvetica CE" pitchFamily="-110" charset="0"/>
              <a:buNone/>
            </a:pPr>
            <a:r>
              <a:rPr lang="en-US" i="1" u="sng">
                <a:solidFill>
                  <a:srgbClr val="7F0101"/>
                </a:solidFill>
              </a:rPr>
              <a:t>Maintenance</a:t>
            </a:r>
            <a:r>
              <a:rPr lang="en-US"/>
              <a:t> is the process of changing a system after it has been deployed.</a:t>
            </a:r>
          </a:p>
          <a:p>
            <a:pPr marL="342900" indent="-342900" eaLnBrk="1" hangingPunct="1">
              <a:lnSpc>
                <a:spcPct val="90000"/>
              </a:lnSpc>
            </a:pPr>
            <a:r>
              <a:rPr lang="en-US" i="1" u="sng">
                <a:solidFill>
                  <a:srgbClr val="7F0101"/>
                </a:solidFill>
              </a:rPr>
              <a:t>Corrective maintenance</a:t>
            </a:r>
            <a:r>
              <a:rPr lang="en-US"/>
              <a:t>: identifying and repairing </a:t>
            </a:r>
            <a:r>
              <a:rPr lang="en-US" i="1">
                <a:solidFill>
                  <a:srgbClr val="7F0101"/>
                </a:solidFill>
              </a:rPr>
              <a:t>defects</a:t>
            </a:r>
            <a:endParaRPr lang="en-US"/>
          </a:p>
          <a:p>
            <a:pPr marL="342900" indent="-342900" eaLnBrk="1" hangingPunct="1">
              <a:lnSpc>
                <a:spcPct val="90000"/>
              </a:lnSpc>
            </a:pPr>
            <a:r>
              <a:rPr lang="en-US" i="1" u="sng">
                <a:solidFill>
                  <a:srgbClr val="7F0101"/>
                </a:solidFill>
              </a:rPr>
              <a:t>Adaptive maintenance</a:t>
            </a:r>
            <a:r>
              <a:rPr lang="en-US"/>
              <a:t>: </a:t>
            </a:r>
            <a:r>
              <a:rPr lang="en-US" i="1">
                <a:solidFill>
                  <a:srgbClr val="7F0101"/>
                </a:solidFill>
              </a:rPr>
              <a:t>adapting</a:t>
            </a:r>
            <a:r>
              <a:rPr lang="en-US"/>
              <a:t> the existing solution to new platforms</a:t>
            </a:r>
          </a:p>
          <a:p>
            <a:pPr marL="342900" indent="-342900" eaLnBrk="1" hangingPunct="1">
              <a:lnSpc>
                <a:spcPct val="90000"/>
              </a:lnSpc>
            </a:pPr>
            <a:r>
              <a:rPr lang="en-US" i="1" u="sng">
                <a:solidFill>
                  <a:srgbClr val="7F0101"/>
                </a:solidFill>
              </a:rPr>
              <a:t>Perfective maintenance</a:t>
            </a:r>
            <a:r>
              <a:rPr lang="en-US"/>
              <a:t>: implementing </a:t>
            </a:r>
            <a:r>
              <a:rPr lang="en-US" i="1">
                <a:solidFill>
                  <a:srgbClr val="7F0101"/>
                </a:solidFill>
              </a:rPr>
              <a:t>new requirements</a:t>
            </a:r>
            <a:endParaRPr lang="en-US"/>
          </a:p>
        </p:txBody>
      </p:sp>
      <p:sp>
        <p:nvSpPr>
          <p:cNvPr id="75783" name="AutoShape 4"/>
          <p:cNvSpPr>
            <a:spLocks noChangeArrowheads="1"/>
          </p:cNvSpPr>
          <p:nvPr/>
        </p:nvSpPr>
        <p:spPr bwMode="auto">
          <a:xfrm>
            <a:off x="3276600" y="5181600"/>
            <a:ext cx="4191000" cy="12954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0000"/>
              </a:lnSpc>
              <a:spcBef>
                <a:spcPct val="20000"/>
              </a:spcBef>
              <a:buClr>
                <a:schemeClr val="hlink"/>
              </a:buClr>
              <a:buSzPct val="85000"/>
              <a:buFont typeface="Helvetica CE" pitchFamily="-110" charset="0"/>
              <a:buNone/>
            </a:pPr>
            <a:r>
              <a:rPr lang="en-US" sz="2000" i="1">
                <a:solidFill>
                  <a:srgbClr val="7F0101"/>
                </a:solidFill>
              </a:rPr>
              <a:t>In a spiral lifecycle, everything after the delivery and deployment of the first prototype can be considered “maintenance”!</a:t>
            </a:r>
            <a:endParaRPr lang="en-US">
              <a:latin typeface="Gill Sans"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77827"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77828" name="Slide Number Placeholder 5"/>
          <p:cNvSpPr>
            <a:spLocks noGrp="1"/>
          </p:cNvSpPr>
          <p:nvPr>
            <p:ph type="sldNum" sz="quarter" idx="12"/>
          </p:nvPr>
        </p:nvSpPr>
        <p:spPr>
          <a:noFill/>
        </p:spPr>
        <p:txBody>
          <a:bodyPr/>
          <a:lstStyle/>
          <a:p>
            <a:r>
              <a:rPr lang="de-CH" smtClean="0">
                <a:latin typeface="Helvetica" charset="0"/>
              </a:rPr>
              <a:t>ESE 1.</a:t>
            </a:r>
            <a:fld id="{5648295E-64C4-6A46-802F-F5983A440F72}" type="slidenum">
              <a:rPr lang="de-CH" smtClean="0">
                <a:latin typeface="Helvetica" charset="0"/>
              </a:rPr>
              <a:pPr/>
              <a:t>34</a:t>
            </a:fld>
            <a:endParaRPr lang="de-CH" sz="1400" smtClean="0">
              <a:solidFill>
                <a:srgbClr val="7E7E7E"/>
              </a:solidFill>
              <a:latin typeface="Times" charset="0"/>
            </a:endParaRPr>
          </a:p>
        </p:txBody>
      </p:sp>
      <p:sp>
        <p:nvSpPr>
          <p:cNvPr id="77829" name="Rectangle 2"/>
          <p:cNvSpPr>
            <a:spLocks noGrp="1" noChangeArrowheads="1"/>
          </p:cNvSpPr>
          <p:nvPr>
            <p:ph type="title"/>
          </p:nvPr>
        </p:nvSpPr>
        <p:spPr/>
        <p:txBody>
          <a:bodyPr/>
          <a:lstStyle/>
          <a:p>
            <a:pPr eaLnBrk="1" hangingPunct="1"/>
            <a:r>
              <a:rPr lang="en-US"/>
              <a:t>Maintenance activities</a:t>
            </a:r>
          </a:p>
        </p:txBody>
      </p:sp>
      <p:sp>
        <p:nvSpPr>
          <p:cNvPr id="77830" name="Rectangle 3"/>
          <p:cNvSpPr>
            <a:spLocks noGrp="1" noChangeArrowheads="1"/>
          </p:cNvSpPr>
          <p:nvPr>
            <p:ph type="body" idx="1"/>
          </p:nvPr>
        </p:nvSpPr>
        <p:spPr/>
        <p:txBody>
          <a:bodyPr/>
          <a:lstStyle/>
          <a:p>
            <a:pPr eaLnBrk="1" hangingPunct="1">
              <a:buFont typeface="Helvetica CE" pitchFamily="-110" charset="0"/>
              <a:buNone/>
            </a:pPr>
            <a:r>
              <a:rPr lang="en-US"/>
              <a:t>“Maintenance” entails:</a:t>
            </a:r>
          </a:p>
          <a:p>
            <a:pPr eaLnBrk="1" hangingPunct="1"/>
            <a:r>
              <a:rPr lang="en-US"/>
              <a:t>configuration and version management</a:t>
            </a:r>
          </a:p>
          <a:p>
            <a:pPr eaLnBrk="1" hangingPunct="1"/>
            <a:r>
              <a:rPr lang="en-US"/>
              <a:t>reengineering (redesigning and refactoring)</a:t>
            </a:r>
          </a:p>
          <a:p>
            <a:pPr eaLnBrk="1" hangingPunct="1"/>
            <a:r>
              <a:rPr lang="en-US"/>
              <a:t>updating all analysis, design and user documentation</a:t>
            </a:r>
          </a:p>
          <a:p>
            <a:pPr eaLnBrk="1" hangingPunct="1">
              <a:buFont typeface="Helvetica CE" pitchFamily="-110" charset="0"/>
              <a:buNone/>
            </a:pPr>
            <a:endParaRPr lang="en-US"/>
          </a:p>
        </p:txBody>
      </p:sp>
      <p:sp>
        <p:nvSpPr>
          <p:cNvPr id="77831" name="AutoShape 4"/>
          <p:cNvSpPr>
            <a:spLocks noChangeArrowheads="1"/>
          </p:cNvSpPr>
          <p:nvPr/>
        </p:nvSpPr>
        <p:spPr bwMode="auto">
          <a:xfrm>
            <a:off x="4191000" y="4724400"/>
            <a:ext cx="2819400" cy="16764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5000"/>
              </a:lnSpc>
              <a:spcBef>
                <a:spcPct val="20000"/>
              </a:spcBef>
              <a:buClr>
                <a:schemeClr val="hlink"/>
              </a:buClr>
              <a:buSzPct val="85000"/>
              <a:buFont typeface="Helvetica CE" pitchFamily="-110" charset="0"/>
              <a:buNone/>
            </a:pPr>
            <a:r>
              <a:rPr lang="en-US" i="1">
                <a:solidFill>
                  <a:srgbClr val="7F0101"/>
                </a:solidFill>
              </a:rPr>
              <a:t>Repeatable, automated tests enable evolution and refactoring</a:t>
            </a:r>
            <a:endParaRPr lang="en-US">
              <a:latin typeface="Gill Sans"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5"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79876" name="Footer Placeholder 3"/>
          <p:cNvSpPr>
            <a:spLocks noGrp="1"/>
          </p:cNvSpPr>
          <p:nvPr>
            <p:ph type="ftr" sz="quarter" idx="11"/>
          </p:nvPr>
        </p:nvSpPr>
        <p:spPr>
          <a:noFill/>
        </p:spPr>
        <p:txBody>
          <a:bodyPr/>
          <a:lstStyle/>
          <a:p>
            <a:r>
              <a:rPr lang="de-CH" smtClean="0">
                <a:latin typeface="Helvetica" charset="0"/>
              </a:rPr>
              <a:t>ESE — Introduction</a:t>
            </a:r>
          </a:p>
        </p:txBody>
      </p:sp>
      <p:sp>
        <p:nvSpPr>
          <p:cNvPr id="79877" name="Slide Number Placeholder 4"/>
          <p:cNvSpPr>
            <a:spLocks noGrp="1"/>
          </p:cNvSpPr>
          <p:nvPr>
            <p:ph type="sldNum" sz="quarter" idx="12"/>
          </p:nvPr>
        </p:nvSpPr>
        <p:spPr>
          <a:noFill/>
        </p:spPr>
        <p:txBody>
          <a:bodyPr/>
          <a:lstStyle/>
          <a:p>
            <a:r>
              <a:rPr lang="de-CH" smtClean="0">
                <a:latin typeface="Helvetica" charset="0"/>
              </a:rPr>
              <a:t>ESE 1.</a:t>
            </a:r>
            <a:fld id="{CC1E412D-67A1-1946-BB0E-E3C41F88A44C}" type="slidenum">
              <a:rPr lang="de-CH" smtClean="0">
                <a:latin typeface="Helvetica" charset="0"/>
              </a:rPr>
              <a:pPr/>
              <a:t>35</a:t>
            </a:fld>
            <a:endParaRPr lang="de-CH" sz="1400" smtClean="0">
              <a:solidFill>
                <a:srgbClr val="7E7E7E"/>
              </a:solidFill>
              <a:latin typeface="Times" charset="0"/>
            </a:endParaRPr>
          </a:p>
        </p:txBody>
      </p:sp>
      <p:graphicFrame>
        <p:nvGraphicFramePr>
          <p:cNvPr id="79874" name="Object 2"/>
          <p:cNvGraphicFramePr>
            <a:graphicFrameLocks noChangeAspect="1"/>
          </p:cNvGraphicFramePr>
          <p:nvPr/>
        </p:nvGraphicFramePr>
        <p:xfrm>
          <a:off x="2560638" y="1828800"/>
          <a:ext cx="6553200" cy="4745038"/>
        </p:xfrm>
        <a:graphic>
          <a:graphicData uri="http://schemas.openxmlformats.org/presentationml/2006/ole">
            <p:oleObj spid="_x0000_s79874" name="Worksheet" r:id="rId4" imgW="11695176" imgH="8470392" progId="Excel.Sheet.8">
              <p:embed/>
            </p:oleObj>
          </a:graphicData>
        </a:graphic>
      </p:graphicFrame>
      <p:sp>
        <p:nvSpPr>
          <p:cNvPr id="79878" name="Rectangle 3"/>
          <p:cNvSpPr>
            <a:spLocks noGrp="1" noChangeArrowheads="1"/>
          </p:cNvSpPr>
          <p:nvPr>
            <p:ph type="title"/>
          </p:nvPr>
        </p:nvSpPr>
        <p:spPr/>
        <p:txBody>
          <a:bodyPr/>
          <a:lstStyle/>
          <a:p>
            <a:pPr eaLnBrk="1" hangingPunct="1"/>
            <a:r>
              <a:rPr lang="en-US"/>
              <a:t>Maintenance costs</a:t>
            </a:r>
          </a:p>
        </p:txBody>
      </p:sp>
      <p:sp>
        <p:nvSpPr>
          <p:cNvPr id="79879" name="Rectangle 4"/>
          <p:cNvSpPr>
            <a:spLocks noChangeArrowheads="1"/>
          </p:cNvSpPr>
          <p:nvPr/>
        </p:nvSpPr>
        <p:spPr bwMode="auto">
          <a:xfrm>
            <a:off x="533400" y="1828800"/>
            <a:ext cx="3352800" cy="1187450"/>
          </a:xfrm>
          <a:prstGeom prst="rect">
            <a:avLst/>
          </a:prstGeom>
          <a:noFill/>
          <a:ln w="9525">
            <a:noFill/>
            <a:miter lim="800000"/>
            <a:headEnd/>
            <a:tailEnd/>
          </a:ln>
        </p:spPr>
        <p:txBody>
          <a:bodyPr>
            <a:prstTxWarp prst="textNoShape">
              <a:avLst/>
            </a:prstTxWarp>
            <a:spAutoFit/>
          </a:bodyPr>
          <a:lstStyle/>
          <a:p>
            <a:r>
              <a:rPr lang="en-US">
                <a:solidFill>
                  <a:srgbClr val="00027F"/>
                </a:solidFill>
              </a:rPr>
              <a:t>“Maintenance” typically accounts for </a:t>
            </a:r>
            <a:r>
              <a:rPr lang="en-US" i="1">
                <a:solidFill>
                  <a:srgbClr val="7F0101"/>
                </a:solidFill>
              </a:rPr>
              <a:t>70% of software costs!</a:t>
            </a:r>
            <a:endParaRPr lang="en-US">
              <a:solidFill>
                <a:srgbClr val="00027F"/>
              </a:solidFill>
            </a:endParaRPr>
          </a:p>
        </p:txBody>
      </p:sp>
      <p:sp>
        <p:nvSpPr>
          <p:cNvPr id="79880" name="AutoShape 5"/>
          <p:cNvSpPr>
            <a:spLocks noChangeArrowheads="1"/>
          </p:cNvSpPr>
          <p:nvPr/>
        </p:nvSpPr>
        <p:spPr bwMode="auto">
          <a:xfrm>
            <a:off x="609600" y="4343400"/>
            <a:ext cx="2362200" cy="18288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a:r>
              <a:rPr lang="en-US" sz="2000" i="1">
                <a:solidFill>
                  <a:srgbClr val="00027F"/>
                </a:solidFill>
              </a:rPr>
              <a:t>Means:</a:t>
            </a:r>
            <a:r>
              <a:rPr lang="en-US" sz="2000">
                <a:solidFill>
                  <a:srgbClr val="00027F"/>
                </a:solidFill>
              </a:rPr>
              <a:t> most project costs concern continued development </a:t>
            </a:r>
            <a:r>
              <a:rPr lang="en-US" sz="2000" i="1">
                <a:solidFill>
                  <a:srgbClr val="7F0101"/>
                </a:solidFill>
              </a:rPr>
              <a:t>after</a:t>
            </a:r>
            <a:r>
              <a:rPr lang="en-US" sz="2000">
                <a:solidFill>
                  <a:srgbClr val="00027F"/>
                </a:solidFill>
              </a:rPr>
              <a:t> deployment</a:t>
            </a:r>
            <a:endParaRPr lang="en-US">
              <a:latin typeface="Gill Sans" charset="0"/>
            </a:endParaRPr>
          </a:p>
        </p:txBody>
      </p:sp>
      <p:sp>
        <p:nvSpPr>
          <p:cNvPr id="79881" name="Text Box 6"/>
          <p:cNvSpPr txBox="1">
            <a:spLocks noChangeArrowheads="1"/>
          </p:cNvSpPr>
          <p:nvPr/>
        </p:nvSpPr>
        <p:spPr bwMode="auto">
          <a:xfrm>
            <a:off x="7315200" y="6019800"/>
            <a:ext cx="1252538" cy="304800"/>
          </a:xfrm>
          <a:prstGeom prst="rect">
            <a:avLst/>
          </a:prstGeom>
          <a:noFill/>
          <a:ln w="9525">
            <a:noFill/>
            <a:miter lim="800000"/>
            <a:headEnd/>
            <a:tailEnd/>
          </a:ln>
        </p:spPr>
        <p:txBody>
          <a:bodyPr wrap="none">
            <a:prstTxWarp prst="textNoShape">
              <a:avLst/>
            </a:prstTxWarp>
            <a:spAutoFit/>
          </a:bodyPr>
          <a:lstStyle/>
          <a:p>
            <a:r>
              <a:rPr lang="en-US" sz="1400" i="1"/>
              <a:t>– Lientz 1979</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1923"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81924" name="Slide Number Placeholder 5"/>
          <p:cNvSpPr>
            <a:spLocks noGrp="1"/>
          </p:cNvSpPr>
          <p:nvPr>
            <p:ph type="sldNum" sz="quarter" idx="12"/>
          </p:nvPr>
        </p:nvSpPr>
        <p:spPr>
          <a:noFill/>
        </p:spPr>
        <p:txBody>
          <a:bodyPr/>
          <a:lstStyle/>
          <a:p>
            <a:r>
              <a:rPr lang="de-CH" smtClean="0">
                <a:latin typeface="Helvetica" charset="0"/>
              </a:rPr>
              <a:t>ESE 1.</a:t>
            </a:r>
            <a:fld id="{05BEA60D-CF81-2A46-9DCB-669F2E05D75A}" type="slidenum">
              <a:rPr lang="de-CH" smtClean="0">
                <a:latin typeface="Helvetica" charset="0"/>
              </a:rPr>
              <a:pPr/>
              <a:t>36</a:t>
            </a:fld>
            <a:endParaRPr lang="de-CH" sz="1400" smtClean="0">
              <a:solidFill>
                <a:srgbClr val="7E7E7E"/>
              </a:solidFill>
              <a:latin typeface="Times" charset="0"/>
            </a:endParaRPr>
          </a:p>
        </p:txBody>
      </p:sp>
      <p:sp>
        <p:nvSpPr>
          <p:cNvPr id="8192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81926" name="Picture 3"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81927" name="Rectangle 4"/>
          <p:cNvSpPr>
            <a:spLocks noGrp="1" noChangeArrowheads="1"/>
          </p:cNvSpPr>
          <p:nvPr>
            <p:ph type="title"/>
          </p:nvPr>
        </p:nvSpPr>
        <p:spPr/>
        <p:txBody>
          <a:bodyPr/>
          <a:lstStyle/>
          <a:p>
            <a:pPr eaLnBrk="1" hangingPunct="1"/>
            <a:r>
              <a:rPr lang="en-US"/>
              <a:t>Roadmap</a:t>
            </a:r>
          </a:p>
        </p:txBody>
      </p:sp>
      <p:sp>
        <p:nvSpPr>
          <p:cNvPr id="81928" name="Rectangle 5"/>
          <p:cNvSpPr>
            <a:spLocks noGrp="1" noChangeArrowheads="1"/>
          </p:cNvSpPr>
          <p:nvPr>
            <p:ph type="body" idx="1"/>
          </p:nvPr>
        </p:nvSpPr>
        <p:spPr/>
        <p:txBody>
          <a:bodyPr/>
          <a:lstStyle/>
          <a:p>
            <a:pPr eaLnBrk="1" hangingPunct="1"/>
            <a:r>
              <a:rPr lang="en-US"/>
              <a:t>Course Overview</a:t>
            </a:r>
          </a:p>
          <a:p>
            <a:pPr eaLnBrk="1" hangingPunct="1"/>
            <a:r>
              <a:rPr lang="en-US"/>
              <a:t>What is Software Engineering?</a:t>
            </a:r>
          </a:p>
          <a:p>
            <a:pPr eaLnBrk="1" hangingPunct="1"/>
            <a:r>
              <a:rPr lang="en-US"/>
              <a:t>The Iterative Development Lifecycle</a:t>
            </a:r>
          </a:p>
          <a:p>
            <a:pPr eaLnBrk="1" hangingPunct="1"/>
            <a:r>
              <a:rPr lang="en-US"/>
              <a:t>Software Development Activities</a:t>
            </a:r>
          </a:p>
          <a:p>
            <a:pPr eaLnBrk="1" hangingPunct="1"/>
            <a:r>
              <a:rPr lang="en-US" b="1"/>
              <a:t>Methods and Methodologies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Date Placeholder 2"/>
          <p:cNvSpPr>
            <a:spLocks noGrp="1"/>
          </p:cNvSpPr>
          <p:nvPr>
            <p:ph type="dt" sz="quarter" idx="10"/>
          </p:nvPr>
        </p:nvSpPr>
        <p:spPr>
          <a:noFill/>
        </p:spPr>
        <p:txBody>
          <a:bodyPr/>
          <a:lstStyle/>
          <a:p>
            <a:r>
              <a:rPr lang="de-CH" smtClean="0">
                <a:latin typeface="Helvetica" charset="0"/>
              </a:rPr>
              <a:t>© Oscar Nierstrasz</a:t>
            </a:r>
          </a:p>
        </p:txBody>
      </p:sp>
      <p:sp>
        <p:nvSpPr>
          <p:cNvPr id="83971" name="Footer Placeholder 3"/>
          <p:cNvSpPr>
            <a:spLocks noGrp="1"/>
          </p:cNvSpPr>
          <p:nvPr>
            <p:ph type="ftr" sz="quarter" idx="11"/>
          </p:nvPr>
        </p:nvSpPr>
        <p:spPr>
          <a:noFill/>
        </p:spPr>
        <p:txBody>
          <a:bodyPr/>
          <a:lstStyle/>
          <a:p>
            <a:r>
              <a:rPr lang="de-CH" smtClean="0">
                <a:latin typeface="Helvetica" charset="0"/>
              </a:rPr>
              <a:t>ESE — Introduction</a:t>
            </a:r>
          </a:p>
        </p:txBody>
      </p:sp>
      <p:sp>
        <p:nvSpPr>
          <p:cNvPr id="83972" name="Slide Number Placeholder 4"/>
          <p:cNvSpPr>
            <a:spLocks noGrp="1"/>
          </p:cNvSpPr>
          <p:nvPr>
            <p:ph type="sldNum" sz="quarter" idx="12"/>
          </p:nvPr>
        </p:nvSpPr>
        <p:spPr>
          <a:noFill/>
        </p:spPr>
        <p:txBody>
          <a:bodyPr/>
          <a:lstStyle/>
          <a:p>
            <a:r>
              <a:rPr lang="de-CH" smtClean="0">
                <a:latin typeface="Helvetica" charset="0"/>
              </a:rPr>
              <a:t>ESE 1.</a:t>
            </a:r>
            <a:fld id="{911D80E4-7952-7047-BC15-5C051AF0D4D9}" type="slidenum">
              <a:rPr lang="de-CH" smtClean="0">
                <a:latin typeface="Helvetica" charset="0"/>
              </a:rPr>
              <a:pPr/>
              <a:t>37</a:t>
            </a:fld>
            <a:endParaRPr lang="de-CH" sz="1400" smtClean="0">
              <a:solidFill>
                <a:srgbClr val="7E7E7E"/>
              </a:solidFill>
              <a:latin typeface="Times" charset="0"/>
            </a:endParaRPr>
          </a:p>
        </p:txBody>
      </p:sp>
      <p:sp>
        <p:nvSpPr>
          <p:cNvPr id="83973" name="Rectangle 2"/>
          <p:cNvSpPr>
            <a:spLocks noGrp="1" noChangeArrowheads="1"/>
          </p:cNvSpPr>
          <p:nvPr>
            <p:ph type="title"/>
          </p:nvPr>
        </p:nvSpPr>
        <p:spPr/>
        <p:txBody>
          <a:bodyPr/>
          <a:lstStyle/>
          <a:p>
            <a:pPr eaLnBrk="1" hangingPunct="1"/>
            <a:r>
              <a:rPr lang="en-US"/>
              <a:t>Methods and Methodologies</a:t>
            </a:r>
          </a:p>
        </p:txBody>
      </p:sp>
      <p:sp>
        <p:nvSpPr>
          <p:cNvPr id="83974" name="Rectangle 3"/>
          <p:cNvSpPr>
            <a:spLocks noChangeArrowheads="1"/>
          </p:cNvSpPr>
          <p:nvPr/>
        </p:nvSpPr>
        <p:spPr bwMode="auto">
          <a:xfrm>
            <a:off x="819150" y="1812925"/>
            <a:ext cx="7181850" cy="1311275"/>
          </a:xfrm>
          <a:prstGeom prst="rect">
            <a:avLst/>
          </a:prstGeom>
          <a:noFill/>
          <a:ln w="9525">
            <a:noFill/>
            <a:miter lim="800000"/>
            <a:headEnd/>
            <a:tailEnd/>
          </a:ln>
        </p:spPr>
        <p:txBody>
          <a:bodyPr wrap="none">
            <a:prstTxWarp prst="textNoShape">
              <a:avLst/>
            </a:prstTxWarp>
            <a:spAutoFit/>
          </a:bodyPr>
          <a:lstStyle/>
          <a:p>
            <a:r>
              <a:rPr lang="en-US" sz="2000" i="1" u="sng">
                <a:solidFill>
                  <a:srgbClr val="7F0101"/>
                </a:solidFill>
              </a:rPr>
              <a:t>Principle</a:t>
            </a:r>
            <a:r>
              <a:rPr lang="en-US" sz="2000">
                <a:solidFill>
                  <a:srgbClr val="00027F"/>
                </a:solidFill>
              </a:rPr>
              <a:t> = general statement describing desirable properties</a:t>
            </a:r>
          </a:p>
          <a:p>
            <a:r>
              <a:rPr lang="en-US" sz="2000" i="1" u="sng">
                <a:solidFill>
                  <a:srgbClr val="7F0101"/>
                </a:solidFill>
              </a:rPr>
              <a:t>Method</a:t>
            </a:r>
            <a:r>
              <a:rPr lang="en-US" sz="2000">
                <a:solidFill>
                  <a:srgbClr val="00027F"/>
                </a:solidFill>
              </a:rPr>
              <a:t> = general guidelines governing some activity</a:t>
            </a:r>
          </a:p>
          <a:p>
            <a:r>
              <a:rPr lang="en-US" sz="2000" i="1" u="sng">
                <a:solidFill>
                  <a:srgbClr val="7F0101"/>
                </a:solidFill>
              </a:rPr>
              <a:t>Technique</a:t>
            </a:r>
            <a:r>
              <a:rPr lang="en-US" sz="2000">
                <a:solidFill>
                  <a:srgbClr val="00027F"/>
                </a:solidFill>
              </a:rPr>
              <a:t> = more technical and mechanical than method</a:t>
            </a:r>
          </a:p>
          <a:p>
            <a:r>
              <a:rPr lang="en-US" sz="2000" i="1" u="sng">
                <a:solidFill>
                  <a:srgbClr val="7F0101"/>
                </a:solidFill>
              </a:rPr>
              <a:t>Methodology</a:t>
            </a:r>
            <a:r>
              <a:rPr lang="en-US" sz="2000">
                <a:solidFill>
                  <a:srgbClr val="00027F"/>
                </a:solidFill>
              </a:rPr>
              <a:t> = package of methods and techniques packaged</a:t>
            </a:r>
          </a:p>
        </p:txBody>
      </p:sp>
      <p:sp>
        <p:nvSpPr>
          <p:cNvPr id="83975" name="Rectangle 4"/>
          <p:cNvSpPr>
            <a:spLocks noChangeArrowheads="1"/>
          </p:cNvSpPr>
          <p:nvPr/>
        </p:nvSpPr>
        <p:spPr bwMode="auto">
          <a:xfrm>
            <a:off x="4070350" y="5156200"/>
            <a:ext cx="876300" cy="274638"/>
          </a:xfrm>
          <a:prstGeom prst="rect">
            <a:avLst/>
          </a:prstGeom>
          <a:noFill/>
          <a:ln w="9525">
            <a:noFill/>
            <a:miter lim="800000"/>
            <a:headEnd/>
            <a:tailEnd/>
          </a:ln>
        </p:spPr>
        <p:txBody>
          <a:bodyPr wrap="none" lIns="0" tIns="0" rIns="0" bIns="0">
            <a:prstTxWarp prst="textNoShape">
              <a:avLst/>
            </a:prstTxWarp>
            <a:spAutoFit/>
          </a:bodyPr>
          <a:lstStyle/>
          <a:p>
            <a:r>
              <a:rPr lang="en-US" sz="1800">
                <a:solidFill>
                  <a:srgbClr val="170054"/>
                </a:solidFill>
              </a:rPr>
              <a:t>Principle</a:t>
            </a:r>
            <a:endParaRPr lang="en-US" sz="2800"/>
          </a:p>
        </p:txBody>
      </p:sp>
      <p:sp>
        <p:nvSpPr>
          <p:cNvPr id="83976" name="Rectangle 5"/>
          <p:cNvSpPr>
            <a:spLocks noChangeArrowheads="1"/>
          </p:cNvSpPr>
          <p:nvPr/>
        </p:nvSpPr>
        <p:spPr bwMode="auto">
          <a:xfrm>
            <a:off x="3305175" y="4665663"/>
            <a:ext cx="2566988" cy="274637"/>
          </a:xfrm>
          <a:prstGeom prst="rect">
            <a:avLst/>
          </a:prstGeom>
          <a:noFill/>
          <a:ln w="9525">
            <a:noFill/>
            <a:miter lim="800000"/>
            <a:headEnd/>
            <a:tailEnd/>
          </a:ln>
        </p:spPr>
        <p:txBody>
          <a:bodyPr wrap="none" lIns="0" tIns="0" rIns="0" bIns="0">
            <a:prstTxWarp prst="textNoShape">
              <a:avLst/>
            </a:prstTxWarp>
            <a:spAutoFit/>
          </a:bodyPr>
          <a:lstStyle/>
          <a:p>
            <a:r>
              <a:rPr lang="en-US" sz="1800">
                <a:solidFill>
                  <a:srgbClr val="170054"/>
                </a:solidFill>
              </a:rPr>
              <a:t>Methods and Techniques</a:t>
            </a:r>
            <a:endParaRPr lang="en-US" sz="2800"/>
          </a:p>
        </p:txBody>
      </p:sp>
      <p:sp>
        <p:nvSpPr>
          <p:cNvPr id="83977" name="Rectangle 6"/>
          <p:cNvSpPr>
            <a:spLocks noChangeArrowheads="1"/>
          </p:cNvSpPr>
          <p:nvPr/>
        </p:nvSpPr>
        <p:spPr bwMode="auto">
          <a:xfrm>
            <a:off x="3813175" y="4113213"/>
            <a:ext cx="1487488" cy="274637"/>
          </a:xfrm>
          <a:prstGeom prst="rect">
            <a:avLst/>
          </a:prstGeom>
          <a:noFill/>
          <a:ln w="9525">
            <a:noFill/>
            <a:miter lim="800000"/>
            <a:headEnd/>
            <a:tailEnd/>
          </a:ln>
        </p:spPr>
        <p:txBody>
          <a:bodyPr wrap="none" lIns="0" tIns="0" rIns="0" bIns="0">
            <a:prstTxWarp prst="textNoShape">
              <a:avLst/>
            </a:prstTxWarp>
            <a:spAutoFit/>
          </a:bodyPr>
          <a:lstStyle/>
          <a:p>
            <a:r>
              <a:rPr lang="en-US" sz="1800">
                <a:solidFill>
                  <a:srgbClr val="170054"/>
                </a:solidFill>
              </a:rPr>
              <a:t>Methodologies</a:t>
            </a:r>
            <a:endParaRPr lang="en-US" sz="2800"/>
          </a:p>
        </p:txBody>
      </p:sp>
      <p:sp>
        <p:nvSpPr>
          <p:cNvPr id="83978" name="Rectangle 7"/>
          <p:cNvSpPr>
            <a:spLocks noChangeArrowheads="1"/>
          </p:cNvSpPr>
          <p:nvPr/>
        </p:nvSpPr>
        <p:spPr bwMode="auto">
          <a:xfrm>
            <a:off x="4205288" y="3562350"/>
            <a:ext cx="558800" cy="274638"/>
          </a:xfrm>
          <a:prstGeom prst="rect">
            <a:avLst/>
          </a:prstGeom>
          <a:noFill/>
          <a:ln w="9525">
            <a:noFill/>
            <a:miter lim="800000"/>
            <a:headEnd/>
            <a:tailEnd/>
          </a:ln>
        </p:spPr>
        <p:txBody>
          <a:bodyPr wrap="none" lIns="0" tIns="0" rIns="0" bIns="0">
            <a:prstTxWarp prst="textNoShape">
              <a:avLst/>
            </a:prstTxWarp>
            <a:spAutoFit/>
          </a:bodyPr>
          <a:lstStyle/>
          <a:p>
            <a:r>
              <a:rPr lang="en-US" sz="1800">
                <a:solidFill>
                  <a:srgbClr val="170054"/>
                </a:solidFill>
              </a:rPr>
              <a:t>Tools</a:t>
            </a:r>
            <a:endParaRPr lang="en-US" sz="2800"/>
          </a:p>
        </p:txBody>
      </p:sp>
      <p:sp>
        <p:nvSpPr>
          <p:cNvPr id="83979" name="Freeform 8"/>
          <p:cNvSpPr>
            <a:spLocks/>
          </p:cNvSpPr>
          <p:nvPr/>
        </p:nvSpPr>
        <p:spPr bwMode="auto">
          <a:xfrm>
            <a:off x="3500438" y="5622925"/>
            <a:ext cx="20637" cy="20638"/>
          </a:xfrm>
          <a:custGeom>
            <a:avLst/>
            <a:gdLst>
              <a:gd name="T0" fmla="*/ 0 w 14"/>
              <a:gd name="T1" fmla="*/ 0 h 13"/>
              <a:gd name="T2" fmla="*/ 0 w 14"/>
              <a:gd name="T3" fmla="*/ 2147483647 h 13"/>
              <a:gd name="T4" fmla="*/ 2147483647 w 14"/>
              <a:gd name="T5" fmla="*/ 2147483647 h 13"/>
              <a:gd name="T6" fmla="*/ 2147483647 w 14"/>
              <a:gd name="T7" fmla="*/ 2147483647 h 13"/>
              <a:gd name="T8" fmla="*/ 0 w 14"/>
              <a:gd name="T9" fmla="*/ 0 h 13"/>
              <a:gd name="T10" fmla="*/ 0 60000 65536"/>
              <a:gd name="T11" fmla="*/ 0 60000 65536"/>
              <a:gd name="T12" fmla="*/ 0 60000 65536"/>
              <a:gd name="T13" fmla="*/ 0 60000 65536"/>
              <a:gd name="T14" fmla="*/ 0 60000 65536"/>
              <a:gd name="T15" fmla="*/ 0 w 14"/>
              <a:gd name="T16" fmla="*/ 0 h 13"/>
              <a:gd name="T17" fmla="*/ 14 w 14"/>
              <a:gd name="T18" fmla="*/ 13 h 13"/>
            </a:gdLst>
            <a:ahLst/>
            <a:cxnLst>
              <a:cxn ang="T10">
                <a:pos x="T0" y="T1"/>
              </a:cxn>
              <a:cxn ang="T11">
                <a:pos x="T2" y="T3"/>
              </a:cxn>
              <a:cxn ang="T12">
                <a:pos x="T4" y="T5"/>
              </a:cxn>
              <a:cxn ang="T13">
                <a:pos x="T6" y="T7"/>
              </a:cxn>
              <a:cxn ang="T14">
                <a:pos x="T8" y="T9"/>
              </a:cxn>
            </a:cxnLst>
            <a:rect l="T15" t="T16" r="T17" b="T18"/>
            <a:pathLst>
              <a:path w="14" h="13">
                <a:moveTo>
                  <a:pt x="0" y="0"/>
                </a:moveTo>
                <a:lnTo>
                  <a:pt x="0" y="6"/>
                </a:lnTo>
                <a:lnTo>
                  <a:pt x="14" y="13"/>
                </a:lnTo>
                <a:lnTo>
                  <a:pt x="14" y="6"/>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3980" name="Freeform 9"/>
          <p:cNvSpPr>
            <a:spLocks/>
          </p:cNvSpPr>
          <p:nvPr/>
        </p:nvSpPr>
        <p:spPr bwMode="auto">
          <a:xfrm>
            <a:off x="3500438" y="5305425"/>
            <a:ext cx="234950" cy="327025"/>
          </a:xfrm>
          <a:custGeom>
            <a:avLst/>
            <a:gdLst>
              <a:gd name="T0" fmla="*/ 0 w 160"/>
              <a:gd name="T1" fmla="*/ 2147483647 h 206"/>
              <a:gd name="T2" fmla="*/ 2147483647 w 160"/>
              <a:gd name="T3" fmla="*/ 2147483647 h 206"/>
              <a:gd name="T4" fmla="*/ 2147483647 w 160"/>
              <a:gd name="T5" fmla="*/ 2147483647 h 206"/>
              <a:gd name="T6" fmla="*/ 2147483647 w 160"/>
              <a:gd name="T7" fmla="*/ 2147483647 h 206"/>
              <a:gd name="T8" fmla="*/ 2147483647 w 160"/>
              <a:gd name="T9" fmla="*/ 0 h 206"/>
              <a:gd name="T10" fmla="*/ 2147483647 w 160"/>
              <a:gd name="T11" fmla="*/ 0 h 206"/>
              <a:gd name="T12" fmla="*/ 0 w 160"/>
              <a:gd name="T13" fmla="*/ 2147483647 h 206"/>
              <a:gd name="T14" fmla="*/ 0 60000 65536"/>
              <a:gd name="T15" fmla="*/ 0 60000 65536"/>
              <a:gd name="T16" fmla="*/ 0 60000 65536"/>
              <a:gd name="T17" fmla="*/ 0 60000 65536"/>
              <a:gd name="T18" fmla="*/ 0 60000 65536"/>
              <a:gd name="T19" fmla="*/ 0 60000 65536"/>
              <a:gd name="T20" fmla="*/ 0 60000 65536"/>
              <a:gd name="T21" fmla="*/ 0 w 160"/>
              <a:gd name="T22" fmla="*/ 0 h 206"/>
              <a:gd name="T23" fmla="*/ 160 w 160"/>
              <a:gd name="T24" fmla="*/ 206 h 2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0" h="206">
                <a:moveTo>
                  <a:pt x="0" y="200"/>
                </a:moveTo>
                <a:lnTo>
                  <a:pt x="14" y="206"/>
                </a:lnTo>
                <a:lnTo>
                  <a:pt x="160" y="7"/>
                </a:lnTo>
                <a:lnTo>
                  <a:pt x="146" y="0"/>
                </a:lnTo>
                <a:lnTo>
                  <a:pt x="0" y="200"/>
                </a:lnTo>
                <a:close/>
              </a:path>
            </a:pathLst>
          </a:custGeom>
          <a:solidFill>
            <a:srgbClr val="170054"/>
          </a:solidFill>
          <a:ln w="9525">
            <a:noFill/>
            <a:round/>
            <a:headEnd/>
            <a:tailEnd/>
          </a:ln>
        </p:spPr>
        <p:txBody>
          <a:bodyPr>
            <a:prstTxWarp prst="textNoShape">
              <a:avLst/>
            </a:prstTxWarp>
          </a:bodyPr>
          <a:lstStyle/>
          <a:p>
            <a:endParaRPr lang="en-US"/>
          </a:p>
        </p:txBody>
      </p:sp>
      <p:sp>
        <p:nvSpPr>
          <p:cNvPr id="83981" name="Freeform 10"/>
          <p:cNvSpPr>
            <a:spLocks/>
          </p:cNvSpPr>
          <p:nvPr/>
        </p:nvSpPr>
        <p:spPr bwMode="auto">
          <a:xfrm>
            <a:off x="3714750" y="5194300"/>
            <a:ext cx="112713" cy="122238"/>
          </a:xfrm>
          <a:custGeom>
            <a:avLst/>
            <a:gdLst>
              <a:gd name="T0" fmla="*/ 0 w 77"/>
              <a:gd name="T1" fmla="*/ 2147483647 h 77"/>
              <a:gd name="T2" fmla="*/ 2147483647 w 77"/>
              <a:gd name="T3" fmla="*/ 2147483647 h 77"/>
              <a:gd name="T4" fmla="*/ 2147483647 w 77"/>
              <a:gd name="T5" fmla="*/ 2147483647 h 77"/>
              <a:gd name="T6" fmla="*/ 2147483647 w 77"/>
              <a:gd name="T7" fmla="*/ 2147483647 h 77"/>
              <a:gd name="T8" fmla="*/ 2147483647 w 77"/>
              <a:gd name="T9" fmla="*/ 0 h 77"/>
              <a:gd name="T10" fmla="*/ 2147483647 w 77"/>
              <a:gd name="T11" fmla="*/ 2147483647 h 77"/>
              <a:gd name="T12" fmla="*/ 0 w 77"/>
              <a:gd name="T13" fmla="*/ 2147483647 h 77"/>
              <a:gd name="T14" fmla="*/ 0 60000 65536"/>
              <a:gd name="T15" fmla="*/ 0 60000 65536"/>
              <a:gd name="T16" fmla="*/ 0 60000 65536"/>
              <a:gd name="T17" fmla="*/ 0 60000 65536"/>
              <a:gd name="T18" fmla="*/ 0 60000 65536"/>
              <a:gd name="T19" fmla="*/ 0 60000 65536"/>
              <a:gd name="T20" fmla="*/ 0 60000 65536"/>
              <a:gd name="T21" fmla="*/ 0 w 77"/>
              <a:gd name="T22" fmla="*/ 0 h 77"/>
              <a:gd name="T23" fmla="*/ 77 w 77"/>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77">
                <a:moveTo>
                  <a:pt x="0" y="70"/>
                </a:moveTo>
                <a:lnTo>
                  <a:pt x="14" y="77"/>
                </a:lnTo>
                <a:lnTo>
                  <a:pt x="77" y="12"/>
                </a:lnTo>
                <a:lnTo>
                  <a:pt x="70" y="0"/>
                </a:lnTo>
                <a:lnTo>
                  <a:pt x="63" y="6"/>
                </a:lnTo>
                <a:lnTo>
                  <a:pt x="0" y="70"/>
                </a:lnTo>
                <a:close/>
              </a:path>
            </a:pathLst>
          </a:custGeom>
          <a:solidFill>
            <a:srgbClr val="170054"/>
          </a:solidFill>
          <a:ln w="9525">
            <a:noFill/>
            <a:round/>
            <a:headEnd/>
            <a:tailEnd/>
          </a:ln>
        </p:spPr>
        <p:txBody>
          <a:bodyPr>
            <a:prstTxWarp prst="textNoShape">
              <a:avLst/>
            </a:prstTxWarp>
          </a:bodyPr>
          <a:lstStyle/>
          <a:p>
            <a:endParaRPr lang="en-US"/>
          </a:p>
        </p:txBody>
      </p:sp>
      <p:sp>
        <p:nvSpPr>
          <p:cNvPr id="83982" name="Freeform 11"/>
          <p:cNvSpPr>
            <a:spLocks/>
          </p:cNvSpPr>
          <p:nvPr/>
        </p:nvSpPr>
        <p:spPr bwMode="auto">
          <a:xfrm>
            <a:off x="3817938" y="5132388"/>
            <a:ext cx="92075" cy="80962"/>
          </a:xfrm>
          <a:custGeom>
            <a:avLst/>
            <a:gdLst>
              <a:gd name="T0" fmla="*/ 0 w 63"/>
              <a:gd name="T1" fmla="*/ 2147483647 h 51"/>
              <a:gd name="T2" fmla="*/ 2147483647 w 63"/>
              <a:gd name="T3" fmla="*/ 2147483647 h 51"/>
              <a:gd name="T4" fmla="*/ 2147483647 w 63"/>
              <a:gd name="T5" fmla="*/ 2147483647 h 51"/>
              <a:gd name="T6" fmla="*/ 2147483647 w 63"/>
              <a:gd name="T7" fmla="*/ 2147483647 h 51"/>
              <a:gd name="T8" fmla="*/ 2147483647 w 63"/>
              <a:gd name="T9" fmla="*/ 0 h 51"/>
              <a:gd name="T10" fmla="*/ 2147483647 w 63"/>
              <a:gd name="T11" fmla="*/ 0 h 51"/>
              <a:gd name="T12" fmla="*/ 0 w 63"/>
              <a:gd name="T13" fmla="*/ 2147483647 h 51"/>
              <a:gd name="T14" fmla="*/ 0 60000 65536"/>
              <a:gd name="T15" fmla="*/ 0 60000 65536"/>
              <a:gd name="T16" fmla="*/ 0 60000 65536"/>
              <a:gd name="T17" fmla="*/ 0 60000 65536"/>
              <a:gd name="T18" fmla="*/ 0 60000 65536"/>
              <a:gd name="T19" fmla="*/ 0 60000 65536"/>
              <a:gd name="T20" fmla="*/ 0 60000 65536"/>
              <a:gd name="T21" fmla="*/ 0 w 63"/>
              <a:gd name="T22" fmla="*/ 0 h 51"/>
              <a:gd name="T23" fmla="*/ 63 w 63"/>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1">
                <a:moveTo>
                  <a:pt x="0" y="39"/>
                </a:moveTo>
                <a:lnTo>
                  <a:pt x="7" y="51"/>
                </a:lnTo>
                <a:lnTo>
                  <a:pt x="63" y="13"/>
                </a:lnTo>
                <a:lnTo>
                  <a:pt x="56" y="0"/>
                </a:lnTo>
                <a:lnTo>
                  <a:pt x="0" y="39"/>
                </a:lnTo>
                <a:close/>
              </a:path>
            </a:pathLst>
          </a:custGeom>
          <a:solidFill>
            <a:srgbClr val="170054"/>
          </a:solidFill>
          <a:ln w="9525">
            <a:noFill/>
            <a:round/>
            <a:headEnd/>
            <a:tailEnd/>
          </a:ln>
        </p:spPr>
        <p:txBody>
          <a:bodyPr>
            <a:prstTxWarp prst="textNoShape">
              <a:avLst/>
            </a:prstTxWarp>
          </a:bodyPr>
          <a:lstStyle/>
          <a:p>
            <a:endParaRPr lang="en-US"/>
          </a:p>
        </p:txBody>
      </p:sp>
      <p:sp>
        <p:nvSpPr>
          <p:cNvPr id="83983" name="Freeform 12"/>
          <p:cNvSpPr>
            <a:spLocks/>
          </p:cNvSpPr>
          <p:nvPr/>
        </p:nvSpPr>
        <p:spPr bwMode="auto">
          <a:xfrm>
            <a:off x="3898900" y="5091113"/>
            <a:ext cx="103188" cy="61912"/>
          </a:xfrm>
          <a:custGeom>
            <a:avLst/>
            <a:gdLst>
              <a:gd name="T0" fmla="*/ 0 w 70"/>
              <a:gd name="T1" fmla="*/ 2147483647 h 39"/>
              <a:gd name="T2" fmla="*/ 2147483647 w 70"/>
              <a:gd name="T3" fmla="*/ 2147483647 h 39"/>
              <a:gd name="T4" fmla="*/ 2147483647 w 70"/>
              <a:gd name="T5" fmla="*/ 2147483647 h 39"/>
              <a:gd name="T6" fmla="*/ 2147483647 w 70"/>
              <a:gd name="T7" fmla="*/ 2147483647 h 39"/>
              <a:gd name="T8" fmla="*/ 2147483647 w 70"/>
              <a:gd name="T9" fmla="*/ 0 h 39"/>
              <a:gd name="T10" fmla="*/ 2147483647 w 70"/>
              <a:gd name="T11" fmla="*/ 0 h 39"/>
              <a:gd name="T12" fmla="*/ 0 w 70"/>
              <a:gd name="T13" fmla="*/ 2147483647 h 39"/>
              <a:gd name="T14" fmla="*/ 0 60000 65536"/>
              <a:gd name="T15" fmla="*/ 0 60000 65536"/>
              <a:gd name="T16" fmla="*/ 0 60000 65536"/>
              <a:gd name="T17" fmla="*/ 0 60000 65536"/>
              <a:gd name="T18" fmla="*/ 0 60000 65536"/>
              <a:gd name="T19" fmla="*/ 0 60000 65536"/>
              <a:gd name="T20" fmla="*/ 0 60000 65536"/>
              <a:gd name="T21" fmla="*/ 0 w 70"/>
              <a:gd name="T22" fmla="*/ 0 h 39"/>
              <a:gd name="T23" fmla="*/ 70 w 7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39">
                <a:moveTo>
                  <a:pt x="0" y="26"/>
                </a:moveTo>
                <a:lnTo>
                  <a:pt x="7" y="39"/>
                </a:lnTo>
                <a:lnTo>
                  <a:pt x="70" y="13"/>
                </a:lnTo>
                <a:lnTo>
                  <a:pt x="63" y="13"/>
                </a:lnTo>
                <a:lnTo>
                  <a:pt x="63" y="0"/>
                </a:lnTo>
                <a:lnTo>
                  <a:pt x="0" y="26"/>
                </a:lnTo>
                <a:close/>
              </a:path>
            </a:pathLst>
          </a:custGeom>
          <a:solidFill>
            <a:srgbClr val="170054"/>
          </a:solidFill>
          <a:ln w="9525">
            <a:noFill/>
            <a:round/>
            <a:headEnd/>
            <a:tailEnd/>
          </a:ln>
        </p:spPr>
        <p:txBody>
          <a:bodyPr>
            <a:prstTxWarp prst="textNoShape">
              <a:avLst/>
            </a:prstTxWarp>
          </a:bodyPr>
          <a:lstStyle/>
          <a:p>
            <a:endParaRPr lang="en-US"/>
          </a:p>
        </p:txBody>
      </p:sp>
      <p:sp>
        <p:nvSpPr>
          <p:cNvPr id="83984" name="Freeform 13"/>
          <p:cNvSpPr>
            <a:spLocks/>
          </p:cNvSpPr>
          <p:nvPr/>
        </p:nvSpPr>
        <p:spPr bwMode="auto">
          <a:xfrm>
            <a:off x="3990975" y="5070475"/>
            <a:ext cx="112713" cy="41275"/>
          </a:xfrm>
          <a:custGeom>
            <a:avLst/>
            <a:gdLst>
              <a:gd name="T0" fmla="*/ 0 w 76"/>
              <a:gd name="T1" fmla="*/ 2147483647 h 26"/>
              <a:gd name="T2" fmla="*/ 0 w 76"/>
              <a:gd name="T3" fmla="*/ 2147483647 h 26"/>
              <a:gd name="T4" fmla="*/ 2147483647 w 76"/>
              <a:gd name="T5" fmla="*/ 2147483647 h 26"/>
              <a:gd name="T6" fmla="*/ 2147483647 w 76"/>
              <a:gd name="T7" fmla="*/ 2147483647 h 26"/>
              <a:gd name="T8" fmla="*/ 2147483647 w 76"/>
              <a:gd name="T9" fmla="*/ 0 h 26"/>
              <a:gd name="T10" fmla="*/ 2147483647 w 76"/>
              <a:gd name="T11" fmla="*/ 0 h 26"/>
              <a:gd name="T12" fmla="*/ 0 w 76"/>
              <a:gd name="T13" fmla="*/ 2147483647 h 26"/>
              <a:gd name="T14" fmla="*/ 0 60000 65536"/>
              <a:gd name="T15" fmla="*/ 0 60000 65536"/>
              <a:gd name="T16" fmla="*/ 0 60000 65536"/>
              <a:gd name="T17" fmla="*/ 0 60000 65536"/>
              <a:gd name="T18" fmla="*/ 0 60000 65536"/>
              <a:gd name="T19" fmla="*/ 0 60000 65536"/>
              <a:gd name="T20" fmla="*/ 0 60000 65536"/>
              <a:gd name="T21" fmla="*/ 0 w 76"/>
              <a:gd name="T22" fmla="*/ 0 h 26"/>
              <a:gd name="T23" fmla="*/ 76 w 76"/>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26">
                <a:moveTo>
                  <a:pt x="0" y="13"/>
                </a:moveTo>
                <a:lnTo>
                  <a:pt x="0" y="26"/>
                </a:lnTo>
                <a:lnTo>
                  <a:pt x="76" y="13"/>
                </a:lnTo>
                <a:lnTo>
                  <a:pt x="76" y="0"/>
                </a:lnTo>
                <a:lnTo>
                  <a:pt x="0" y="13"/>
                </a:lnTo>
                <a:close/>
              </a:path>
            </a:pathLst>
          </a:custGeom>
          <a:solidFill>
            <a:srgbClr val="170054"/>
          </a:solidFill>
          <a:ln w="9525">
            <a:noFill/>
            <a:round/>
            <a:headEnd/>
            <a:tailEnd/>
          </a:ln>
        </p:spPr>
        <p:txBody>
          <a:bodyPr>
            <a:prstTxWarp prst="textNoShape">
              <a:avLst/>
            </a:prstTxWarp>
          </a:bodyPr>
          <a:lstStyle/>
          <a:p>
            <a:endParaRPr lang="en-US"/>
          </a:p>
        </p:txBody>
      </p:sp>
      <p:sp>
        <p:nvSpPr>
          <p:cNvPr id="83985" name="Freeform 14"/>
          <p:cNvSpPr>
            <a:spLocks/>
          </p:cNvSpPr>
          <p:nvPr/>
        </p:nvSpPr>
        <p:spPr bwMode="auto">
          <a:xfrm>
            <a:off x="4103688" y="5060950"/>
            <a:ext cx="327025" cy="30163"/>
          </a:xfrm>
          <a:custGeom>
            <a:avLst/>
            <a:gdLst>
              <a:gd name="T0" fmla="*/ 0 w 224"/>
              <a:gd name="T1" fmla="*/ 2147483647 h 19"/>
              <a:gd name="T2" fmla="*/ 0 w 224"/>
              <a:gd name="T3" fmla="*/ 2147483647 h 19"/>
              <a:gd name="T4" fmla="*/ 2147483647 w 224"/>
              <a:gd name="T5" fmla="*/ 2147483647 h 19"/>
              <a:gd name="T6" fmla="*/ 2147483647 w 224"/>
              <a:gd name="T7" fmla="*/ 2147483647 h 19"/>
              <a:gd name="T8" fmla="*/ 2147483647 w 224"/>
              <a:gd name="T9" fmla="*/ 0 h 19"/>
              <a:gd name="T10" fmla="*/ 2147483647 w 224"/>
              <a:gd name="T11" fmla="*/ 0 h 19"/>
              <a:gd name="T12" fmla="*/ 0 w 224"/>
              <a:gd name="T13" fmla="*/ 2147483647 h 19"/>
              <a:gd name="T14" fmla="*/ 0 60000 65536"/>
              <a:gd name="T15" fmla="*/ 0 60000 65536"/>
              <a:gd name="T16" fmla="*/ 0 60000 65536"/>
              <a:gd name="T17" fmla="*/ 0 60000 65536"/>
              <a:gd name="T18" fmla="*/ 0 60000 65536"/>
              <a:gd name="T19" fmla="*/ 0 60000 65536"/>
              <a:gd name="T20" fmla="*/ 0 60000 65536"/>
              <a:gd name="T21" fmla="*/ 0 w 224"/>
              <a:gd name="T22" fmla="*/ 0 h 19"/>
              <a:gd name="T23" fmla="*/ 224 w 224"/>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4" h="19">
                <a:moveTo>
                  <a:pt x="0" y="6"/>
                </a:moveTo>
                <a:lnTo>
                  <a:pt x="0" y="19"/>
                </a:lnTo>
                <a:lnTo>
                  <a:pt x="224" y="13"/>
                </a:lnTo>
                <a:lnTo>
                  <a:pt x="224" y="0"/>
                </a:lnTo>
                <a:lnTo>
                  <a:pt x="0" y="6"/>
                </a:lnTo>
                <a:close/>
              </a:path>
            </a:pathLst>
          </a:custGeom>
          <a:solidFill>
            <a:srgbClr val="170054"/>
          </a:solidFill>
          <a:ln w="9525">
            <a:noFill/>
            <a:round/>
            <a:headEnd/>
            <a:tailEnd/>
          </a:ln>
        </p:spPr>
        <p:txBody>
          <a:bodyPr>
            <a:prstTxWarp prst="textNoShape">
              <a:avLst/>
            </a:prstTxWarp>
          </a:bodyPr>
          <a:lstStyle/>
          <a:p>
            <a:endParaRPr lang="en-US"/>
          </a:p>
        </p:txBody>
      </p:sp>
      <p:sp>
        <p:nvSpPr>
          <p:cNvPr id="83986" name="Freeform 15"/>
          <p:cNvSpPr>
            <a:spLocks/>
          </p:cNvSpPr>
          <p:nvPr/>
        </p:nvSpPr>
        <p:spPr bwMode="auto">
          <a:xfrm>
            <a:off x="4430713" y="5060950"/>
            <a:ext cx="327025" cy="30163"/>
          </a:xfrm>
          <a:custGeom>
            <a:avLst/>
            <a:gdLst>
              <a:gd name="T0" fmla="*/ 0 w 223"/>
              <a:gd name="T1" fmla="*/ 0 h 19"/>
              <a:gd name="T2" fmla="*/ 0 w 223"/>
              <a:gd name="T3" fmla="*/ 2147483647 h 19"/>
              <a:gd name="T4" fmla="*/ 2147483647 w 223"/>
              <a:gd name="T5" fmla="*/ 2147483647 h 19"/>
              <a:gd name="T6" fmla="*/ 2147483647 w 223"/>
              <a:gd name="T7" fmla="*/ 2147483647 h 19"/>
              <a:gd name="T8" fmla="*/ 2147483647 w 223"/>
              <a:gd name="T9" fmla="*/ 2147483647 h 19"/>
              <a:gd name="T10" fmla="*/ 2147483647 w 223"/>
              <a:gd name="T11" fmla="*/ 2147483647 h 19"/>
              <a:gd name="T12" fmla="*/ 0 w 223"/>
              <a:gd name="T13" fmla="*/ 0 h 19"/>
              <a:gd name="T14" fmla="*/ 0 60000 65536"/>
              <a:gd name="T15" fmla="*/ 0 60000 65536"/>
              <a:gd name="T16" fmla="*/ 0 60000 65536"/>
              <a:gd name="T17" fmla="*/ 0 60000 65536"/>
              <a:gd name="T18" fmla="*/ 0 60000 65536"/>
              <a:gd name="T19" fmla="*/ 0 60000 65536"/>
              <a:gd name="T20" fmla="*/ 0 60000 65536"/>
              <a:gd name="T21" fmla="*/ 0 w 223"/>
              <a:gd name="T22" fmla="*/ 0 h 19"/>
              <a:gd name="T23" fmla="*/ 223 w 223"/>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3" h="19">
                <a:moveTo>
                  <a:pt x="0" y="0"/>
                </a:moveTo>
                <a:lnTo>
                  <a:pt x="0" y="13"/>
                </a:lnTo>
                <a:lnTo>
                  <a:pt x="223" y="19"/>
                </a:lnTo>
                <a:lnTo>
                  <a:pt x="223" y="6"/>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3987" name="Freeform 16"/>
          <p:cNvSpPr>
            <a:spLocks/>
          </p:cNvSpPr>
          <p:nvPr/>
        </p:nvSpPr>
        <p:spPr bwMode="auto">
          <a:xfrm>
            <a:off x="4757738" y="5070475"/>
            <a:ext cx="111125" cy="41275"/>
          </a:xfrm>
          <a:custGeom>
            <a:avLst/>
            <a:gdLst>
              <a:gd name="T0" fmla="*/ 0 w 76"/>
              <a:gd name="T1" fmla="*/ 0 h 26"/>
              <a:gd name="T2" fmla="*/ 0 w 76"/>
              <a:gd name="T3" fmla="*/ 2147483647 h 26"/>
              <a:gd name="T4" fmla="*/ 2147483647 w 76"/>
              <a:gd name="T5" fmla="*/ 2147483647 h 26"/>
              <a:gd name="T6" fmla="*/ 2147483647 w 76"/>
              <a:gd name="T7" fmla="*/ 2147483647 h 26"/>
              <a:gd name="T8" fmla="*/ 2147483647 w 76"/>
              <a:gd name="T9" fmla="*/ 2147483647 h 26"/>
              <a:gd name="T10" fmla="*/ 2147483647 w 76"/>
              <a:gd name="T11" fmla="*/ 2147483647 h 26"/>
              <a:gd name="T12" fmla="*/ 0 w 76"/>
              <a:gd name="T13" fmla="*/ 0 h 26"/>
              <a:gd name="T14" fmla="*/ 0 60000 65536"/>
              <a:gd name="T15" fmla="*/ 0 60000 65536"/>
              <a:gd name="T16" fmla="*/ 0 60000 65536"/>
              <a:gd name="T17" fmla="*/ 0 60000 65536"/>
              <a:gd name="T18" fmla="*/ 0 60000 65536"/>
              <a:gd name="T19" fmla="*/ 0 60000 65536"/>
              <a:gd name="T20" fmla="*/ 0 60000 65536"/>
              <a:gd name="T21" fmla="*/ 0 w 76"/>
              <a:gd name="T22" fmla="*/ 0 h 26"/>
              <a:gd name="T23" fmla="*/ 76 w 76"/>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 h="26">
                <a:moveTo>
                  <a:pt x="0" y="0"/>
                </a:moveTo>
                <a:lnTo>
                  <a:pt x="0" y="13"/>
                </a:lnTo>
                <a:lnTo>
                  <a:pt x="69" y="26"/>
                </a:lnTo>
                <a:lnTo>
                  <a:pt x="76" y="13"/>
                </a:lnTo>
                <a:lnTo>
                  <a:pt x="69" y="13"/>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3988" name="Freeform 17"/>
          <p:cNvSpPr>
            <a:spLocks/>
          </p:cNvSpPr>
          <p:nvPr/>
        </p:nvSpPr>
        <p:spPr bwMode="auto">
          <a:xfrm>
            <a:off x="4859338" y="5091113"/>
            <a:ext cx="112712" cy="61912"/>
          </a:xfrm>
          <a:custGeom>
            <a:avLst/>
            <a:gdLst>
              <a:gd name="T0" fmla="*/ 2147483647 w 77"/>
              <a:gd name="T1" fmla="*/ 0 h 39"/>
              <a:gd name="T2" fmla="*/ 0 w 77"/>
              <a:gd name="T3" fmla="*/ 2147483647 h 39"/>
              <a:gd name="T4" fmla="*/ 2147483647 w 77"/>
              <a:gd name="T5" fmla="*/ 2147483647 h 39"/>
              <a:gd name="T6" fmla="*/ 2147483647 w 77"/>
              <a:gd name="T7" fmla="*/ 2147483647 h 39"/>
              <a:gd name="T8" fmla="*/ 2147483647 w 77"/>
              <a:gd name="T9" fmla="*/ 2147483647 h 39"/>
              <a:gd name="T10" fmla="*/ 2147483647 w 77"/>
              <a:gd name="T11" fmla="*/ 2147483647 h 39"/>
              <a:gd name="T12" fmla="*/ 2147483647 w 77"/>
              <a:gd name="T13" fmla="*/ 0 h 39"/>
              <a:gd name="T14" fmla="*/ 0 60000 65536"/>
              <a:gd name="T15" fmla="*/ 0 60000 65536"/>
              <a:gd name="T16" fmla="*/ 0 60000 65536"/>
              <a:gd name="T17" fmla="*/ 0 60000 65536"/>
              <a:gd name="T18" fmla="*/ 0 60000 65536"/>
              <a:gd name="T19" fmla="*/ 0 60000 65536"/>
              <a:gd name="T20" fmla="*/ 0 60000 65536"/>
              <a:gd name="T21" fmla="*/ 0 w 77"/>
              <a:gd name="T22" fmla="*/ 0 h 39"/>
              <a:gd name="T23" fmla="*/ 77 w 7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39">
                <a:moveTo>
                  <a:pt x="7" y="0"/>
                </a:moveTo>
                <a:lnTo>
                  <a:pt x="0" y="13"/>
                </a:lnTo>
                <a:lnTo>
                  <a:pt x="70" y="39"/>
                </a:lnTo>
                <a:lnTo>
                  <a:pt x="77" y="26"/>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3989" name="Freeform 18"/>
          <p:cNvSpPr>
            <a:spLocks/>
          </p:cNvSpPr>
          <p:nvPr/>
        </p:nvSpPr>
        <p:spPr bwMode="auto">
          <a:xfrm>
            <a:off x="4962525" y="5132388"/>
            <a:ext cx="92075" cy="80962"/>
          </a:xfrm>
          <a:custGeom>
            <a:avLst/>
            <a:gdLst>
              <a:gd name="T0" fmla="*/ 2147483647 w 63"/>
              <a:gd name="T1" fmla="*/ 0 h 51"/>
              <a:gd name="T2" fmla="*/ 0 w 63"/>
              <a:gd name="T3" fmla="*/ 2147483647 h 51"/>
              <a:gd name="T4" fmla="*/ 2147483647 w 63"/>
              <a:gd name="T5" fmla="*/ 2147483647 h 51"/>
              <a:gd name="T6" fmla="*/ 2147483647 w 63"/>
              <a:gd name="T7" fmla="*/ 2147483647 h 51"/>
              <a:gd name="T8" fmla="*/ 2147483647 w 63"/>
              <a:gd name="T9" fmla="*/ 2147483647 h 51"/>
              <a:gd name="T10" fmla="*/ 2147483647 w 63"/>
              <a:gd name="T11" fmla="*/ 2147483647 h 51"/>
              <a:gd name="T12" fmla="*/ 2147483647 w 63"/>
              <a:gd name="T13" fmla="*/ 0 h 51"/>
              <a:gd name="T14" fmla="*/ 0 60000 65536"/>
              <a:gd name="T15" fmla="*/ 0 60000 65536"/>
              <a:gd name="T16" fmla="*/ 0 60000 65536"/>
              <a:gd name="T17" fmla="*/ 0 60000 65536"/>
              <a:gd name="T18" fmla="*/ 0 60000 65536"/>
              <a:gd name="T19" fmla="*/ 0 60000 65536"/>
              <a:gd name="T20" fmla="*/ 0 60000 65536"/>
              <a:gd name="T21" fmla="*/ 0 w 63"/>
              <a:gd name="T22" fmla="*/ 0 h 51"/>
              <a:gd name="T23" fmla="*/ 63 w 63"/>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51">
                <a:moveTo>
                  <a:pt x="7" y="0"/>
                </a:moveTo>
                <a:lnTo>
                  <a:pt x="0" y="13"/>
                </a:lnTo>
                <a:lnTo>
                  <a:pt x="56" y="51"/>
                </a:lnTo>
                <a:lnTo>
                  <a:pt x="49" y="51"/>
                </a:lnTo>
                <a:lnTo>
                  <a:pt x="63" y="45"/>
                </a:lnTo>
                <a:lnTo>
                  <a:pt x="63" y="39"/>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3990" name="Freeform 19"/>
          <p:cNvSpPr>
            <a:spLocks/>
          </p:cNvSpPr>
          <p:nvPr/>
        </p:nvSpPr>
        <p:spPr bwMode="auto">
          <a:xfrm>
            <a:off x="5033963" y="5203825"/>
            <a:ext cx="101600" cy="112713"/>
          </a:xfrm>
          <a:custGeom>
            <a:avLst/>
            <a:gdLst>
              <a:gd name="T0" fmla="*/ 2147483647 w 70"/>
              <a:gd name="T1" fmla="*/ 0 h 71"/>
              <a:gd name="T2" fmla="*/ 0 w 70"/>
              <a:gd name="T3" fmla="*/ 2147483647 h 71"/>
              <a:gd name="T4" fmla="*/ 2147483647 w 70"/>
              <a:gd name="T5" fmla="*/ 2147483647 h 71"/>
              <a:gd name="T6" fmla="*/ 2147483647 w 70"/>
              <a:gd name="T7" fmla="*/ 2147483647 h 71"/>
              <a:gd name="T8" fmla="*/ 2147483647 w 70"/>
              <a:gd name="T9" fmla="*/ 2147483647 h 71"/>
              <a:gd name="T10" fmla="*/ 2147483647 w 70"/>
              <a:gd name="T11" fmla="*/ 2147483647 h 71"/>
              <a:gd name="T12" fmla="*/ 2147483647 w 70"/>
              <a:gd name="T13" fmla="*/ 0 h 71"/>
              <a:gd name="T14" fmla="*/ 0 60000 65536"/>
              <a:gd name="T15" fmla="*/ 0 60000 65536"/>
              <a:gd name="T16" fmla="*/ 0 60000 65536"/>
              <a:gd name="T17" fmla="*/ 0 60000 65536"/>
              <a:gd name="T18" fmla="*/ 0 60000 65536"/>
              <a:gd name="T19" fmla="*/ 0 60000 65536"/>
              <a:gd name="T20" fmla="*/ 0 60000 65536"/>
              <a:gd name="T21" fmla="*/ 0 w 70"/>
              <a:gd name="T22" fmla="*/ 0 h 71"/>
              <a:gd name="T23" fmla="*/ 70 w 70"/>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71">
                <a:moveTo>
                  <a:pt x="14" y="0"/>
                </a:moveTo>
                <a:lnTo>
                  <a:pt x="0" y="6"/>
                </a:lnTo>
                <a:lnTo>
                  <a:pt x="56" y="71"/>
                </a:lnTo>
                <a:lnTo>
                  <a:pt x="70" y="64"/>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3991" name="Freeform 20"/>
          <p:cNvSpPr>
            <a:spLocks/>
          </p:cNvSpPr>
          <p:nvPr/>
        </p:nvSpPr>
        <p:spPr bwMode="auto">
          <a:xfrm>
            <a:off x="5340350" y="5622925"/>
            <a:ext cx="30163" cy="20638"/>
          </a:xfrm>
          <a:custGeom>
            <a:avLst/>
            <a:gdLst>
              <a:gd name="T0" fmla="*/ 2147483647 w 21"/>
              <a:gd name="T1" fmla="*/ 0 h 13"/>
              <a:gd name="T2" fmla="*/ 2147483647 w 21"/>
              <a:gd name="T3" fmla="*/ 2147483647 h 13"/>
              <a:gd name="T4" fmla="*/ 2147483647 w 21"/>
              <a:gd name="T5" fmla="*/ 2147483647 h 13"/>
              <a:gd name="T6" fmla="*/ 0 w 21"/>
              <a:gd name="T7" fmla="*/ 2147483647 h 13"/>
              <a:gd name="T8" fmla="*/ 2147483647 w 21"/>
              <a:gd name="T9" fmla="*/ 0 h 13"/>
              <a:gd name="T10" fmla="*/ 0 60000 65536"/>
              <a:gd name="T11" fmla="*/ 0 60000 65536"/>
              <a:gd name="T12" fmla="*/ 0 60000 65536"/>
              <a:gd name="T13" fmla="*/ 0 60000 65536"/>
              <a:gd name="T14" fmla="*/ 0 60000 65536"/>
              <a:gd name="T15" fmla="*/ 0 w 21"/>
              <a:gd name="T16" fmla="*/ 0 h 13"/>
              <a:gd name="T17" fmla="*/ 21 w 21"/>
              <a:gd name="T18" fmla="*/ 13 h 13"/>
            </a:gdLst>
            <a:ahLst/>
            <a:cxnLst>
              <a:cxn ang="T10">
                <a:pos x="T0" y="T1"/>
              </a:cxn>
              <a:cxn ang="T11">
                <a:pos x="T2" y="T3"/>
              </a:cxn>
              <a:cxn ang="T12">
                <a:pos x="T4" y="T5"/>
              </a:cxn>
              <a:cxn ang="T13">
                <a:pos x="T6" y="T7"/>
              </a:cxn>
              <a:cxn ang="T14">
                <a:pos x="T8" y="T9"/>
              </a:cxn>
            </a:cxnLst>
            <a:rect l="T15" t="T16" r="T17" b="T18"/>
            <a:pathLst>
              <a:path w="21" h="13">
                <a:moveTo>
                  <a:pt x="14" y="0"/>
                </a:moveTo>
                <a:lnTo>
                  <a:pt x="21" y="6"/>
                </a:lnTo>
                <a:lnTo>
                  <a:pt x="7" y="13"/>
                </a:lnTo>
                <a:lnTo>
                  <a:pt x="0" y="6"/>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3992" name="Freeform 21"/>
          <p:cNvSpPr>
            <a:spLocks/>
          </p:cNvSpPr>
          <p:nvPr/>
        </p:nvSpPr>
        <p:spPr bwMode="auto">
          <a:xfrm>
            <a:off x="5114925" y="5305425"/>
            <a:ext cx="246063" cy="327025"/>
          </a:xfrm>
          <a:custGeom>
            <a:avLst/>
            <a:gdLst>
              <a:gd name="T0" fmla="*/ 2147483647 w 167"/>
              <a:gd name="T1" fmla="*/ 0 h 206"/>
              <a:gd name="T2" fmla="*/ 0 w 167"/>
              <a:gd name="T3" fmla="*/ 2147483647 h 206"/>
              <a:gd name="T4" fmla="*/ 2147483647 w 167"/>
              <a:gd name="T5" fmla="*/ 2147483647 h 206"/>
              <a:gd name="T6" fmla="*/ 2147483647 w 167"/>
              <a:gd name="T7" fmla="*/ 2147483647 h 206"/>
              <a:gd name="T8" fmla="*/ 2147483647 w 167"/>
              <a:gd name="T9" fmla="*/ 0 h 206"/>
              <a:gd name="T10" fmla="*/ 0 60000 65536"/>
              <a:gd name="T11" fmla="*/ 0 60000 65536"/>
              <a:gd name="T12" fmla="*/ 0 60000 65536"/>
              <a:gd name="T13" fmla="*/ 0 60000 65536"/>
              <a:gd name="T14" fmla="*/ 0 60000 65536"/>
              <a:gd name="T15" fmla="*/ 0 w 167"/>
              <a:gd name="T16" fmla="*/ 0 h 206"/>
              <a:gd name="T17" fmla="*/ 167 w 167"/>
              <a:gd name="T18" fmla="*/ 206 h 206"/>
            </a:gdLst>
            <a:ahLst/>
            <a:cxnLst>
              <a:cxn ang="T10">
                <a:pos x="T0" y="T1"/>
              </a:cxn>
              <a:cxn ang="T11">
                <a:pos x="T2" y="T3"/>
              </a:cxn>
              <a:cxn ang="T12">
                <a:pos x="T4" y="T5"/>
              </a:cxn>
              <a:cxn ang="T13">
                <a:pos x="T6" y="T7"/>
              </a:cxn>
              <a:cxn ang="T14">
                <a:pos x="T8" y="T9"/>
              </a:cxn>
            </a:cxnLst>
            <a:rect l="T15" t="T16" r="T17" b="T18"/>
            <a:pathLst>
              <a:path w="167" h="206">
                <a:moveTo>
                  <a:pt x="14" y="0"/>
                </a:moveTo>
                <a:lnTo>
                  <a:pt x="0" y="7"/>
                </a:lnTo>
                <a:lnTo>
                  <a:pt x="153" y="206"/>
                </a:lnTo>
                <a:lnTo>
                  <a:pt x="167" y="200"/>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3993" name="Freeform 22"/>
          <p:cNvSpPr>
            <a:spLocks/>
          </p:cNvSpPr>
          <p:nvPr/>
        </p:nvSpPr>
        <p:spPr bwMode="auto">
          <a:xfrm>
            <a:off x="2395538" y="5622925"/>
            <a:ext cx="20637" cy="20638"/>
          </a:xfrm>
          <a:custGeom>
            <a:avLst/>
            <a:gdLst>
              <a:gd name="T0" fmla="*/ 0 w 14"/>
              <a:gd name="T1" fmla="*/ 0 h 13"/>
              <a:gd name="T2" fmla="*/ 0 w 14"/>
              <a:gd name="T3" fmla="*/ 0 h 13"/>
              <a:gd name="T4" fmla="*/ 2147483647 w 14"/>
              <a:gd name="T5" fmla="*/ 2147483647 h 13"/>
              <a:gd name="T6" fmla="*/ 2147483647 w 14"/>
              <a:gd name="T7" fmla="*/ 2147483647 h 13"/>
              <a:gd name="T8" fmla="*/ 0 w 14"/>
              <a:gd name="T9" fmla="*/ 0 h 13"/>
              <a:gd name="T10" fmla="*/ 0 60000 65536"/>
              <a:gd name="T11" fmla="*/ 0 60000 65536"/>
              <a:gd name="T12" fmla="*/ 0 60000 65536"/>
              <a:gd name="T13" fmla="*/ 0 60000 65536"/>
              <a:gd name="T14" fmla="*/ 0 60000 65536"/>
              <a:gd name="T15" fmla="*/ 0 w 14"/>
              <a:gd name="T16" fmla="*/ 0 h 13"/>
              <a:gd name="T17" fmla="*/ 14 w 14"/>
              <a:gd name="T18" fmla="*/ 13 h 13"/>
            </a:gdLst>
            <a:ahLst/>
            <a:cxnLst>
              <a:cxn ang="T10">
                <a:pos x="T0" y="T1"/>
              </a:cxn>
              <a:cxn ang="T11">
                <a:pos x="T2" y="T3"/>
              </a:cxn>
              <a:cxn ang="T12">
                <a:pos x="T4" y="T5"/>
              </a:cxn>
              <a:cxn ang="T13">
                <a:pos x="T6" y="T7"/>
              </a:cxn>
              <a:cxn ang="T14">
                <a:pos x="T8" y="T9"/>
              </a:cxn>
            </a:cxnLst>
            <a:rect l="T15" t="T16" r="T17" b="T18"/>
            <a:pathLst>
              <a:path w="14" h="13">
                <a:moveTo>
                  <a:pt x="0" y="0"/>
                </a:moveTo>
                <a:lnTo>
                  <a:pt x="0" y="0"/>
                </a:lnTo>
                <a:lnTo>
                  <a:pt x="7" y="13"/>
                </a:lnTo>
                <a:lnTo>
                  <a:pt x="14" y="6"/>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3994" name="Freeform 23"/>
          <p:cNvSpPr>
            <a:spLocks/>
          </p:cNvSpPr>
          <p:nvPr/>
        </p:nvSpPr>
        <p:spPr bwMode="auto">
          <a:xfrm>
            <a:off x="2395538" y="4989513"/>
            <a:ext cx="501650" cy="642937"/>
          </a:xfrm>
          <a:custGeom>
            <a:avLst/>
            <a:gdLst>
              <a:gd name="T0" fmla="*/ 0 w 342"/>
              <a:gd name="T1" fmla="*/ 2147483647 h 405"/>
              <a:gd name="T2" fmla="*/ 2147483647 w 342"/>
              <a:gd name="T3" fmla="*/ 2147483647 h 405"/>
              <a:gd name="T4" fmla="*/ 2147483647 w 342"/>
              <a:gd name="T5" fmla="*/ 2147483647 h 405"/>
              <a:gd name="T6" fmla="*/ 2147483647 w 342"/>
              <a:gd name="T7" fmla="*/ 2147483647 h 405"/>
              <a:gd name="T8" fmla="*/ 2147483647 w 342"/>
              <a:gd name="T9" fmla="*/ 0 h 405"/>
              <a:gd name="T10" fmla="*/ 2147483647 w 342"/>
              <a:gd name="T11" fmla="*/ 0 h 405"/>
              <a:gd name="T12" fmla="*/ 0 w 342"/>
              <a:gd name="T13" fmla="*/ 2147483647 h 405"/>
              <a:gd name="T14" fmla="*/ 0 60000 65536"/>
              <a:gd name="T15" fmla="*/ 0 60000 65536"/>
              <a:gd name="T16" fmla="*/ 0 60000 65536"/>
              <a:gd name="T17" fmla="*/ 0 60000 65536"/>
              <a:gd name="T18" fmla="*/ 0 60000 65536"/>
              <a:gd name="T19" fmla="*/ 0 60000 65536"/>
              <a:gd name="T20" fmla="*/ 0 60000 65536"/>
              <a:gd name="T21" fmla="*/ 0 w 342"/>
              <a:gd name="T22" fmla="*/ 0 h 405"/>
              <a:gd name="T23" fmla="*/ 342 w 342"/>
              <a:gd name="T24" fmla="*/ 405 h 4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2" h="405">
                <a:moveTo>
                  <a:pt x="0" y="399"/>
                </a:moveTo>
                <a:lnTo>
                  <a:pt x="14" y="405"/>
                </a:lnTo>
                <a:lnTo>
                  <a:pt x="342" y="6"/>
                </a:lnTo>
                <a:lnTo>
                  <a:pt x="328" y="0"/>
                </a:lnTo>
                <a:lnTo>
                  <a:pt x="0" y="399"/>
                </a:lnTo>
                <a:close/>
              </a:path>
            </a:pathLst>
          </a:custGeom>
          <a:solidFill>
            <a:srgbClr val="170054"/>
          </a:solidFill>
          <a:ln w="9525">
            <a:noFill/>
            <a:round/>
            <a:headEnd/>
            <a:tailEnd/>
          </a:ln>
        </p:spPr>
        <p:txBody>
          <a:bodyPr>
            <a:prstTxWarp prst="textNoShape">
              <a:avLst/>
            </a:prstTxWarp>
          </a:bodyPr>
          <a:lstStyle/>
          <a:p>
            <a:endParaRPr lang="en-US"/>
          </a:p>
        </p:txBody>
      </p:sp>
      <p:sp>
        <p:nvSpPr>
          <p:cNvPr id="83995" name="Freeform 24"/>
          <p:cNvSpPr>
            <a:spLocks/>
          </p:cNvSpPr>
          <p:nvPr/>
        </p:nvSpPr>
        <p:spPr bwMode="auto">
          <a:xfrm>
            <a:off x="2876550" y="4775200"/>
            <a:ext cx="215900" cy="223838"/>
          </a:xfrm>
          <a:custGeom>
            <a:avLst/>
            <a:gdLst>
              <a:gd name="T0" fmla="*/ 0 w 147"/>
              <a:gd name="T1" fmla="*/ 2147483647 h 141"/>
              <a:gd name="T2" fmla="*/ 2147483647 w 147"/>
              <a:gd name="T3" fmla="*/ 2147483647 h 141"/>
              <a:gd name="T4" fmla="*/ 2147483647 w 147"/>
              <a:gd name="T5" fmla="*/ 2147483647 h 141"/>
              <a:gd name="T6" fmla="*/ 2147483647 w 147"/>
              <a:gd name="T7" fmla="*/ 2147483647 h 141"/>
              <a:gd name="T8" fmla="*/ 2147483647 w 147"/>
              <a:gd name="T9" fmla="*/ 0 h 141"/>
              <a:gd name="T10" fmla="*/ 2147483647 w 147"/>
              <a:gd name="T11" fmla="*/ 2147483647 h 141"/>
              <a:gd name="T12" fmla="*/ 0 w 147"/>
              <a:gd name="T13" fmla="*/ 2147483647 h 141"/>
              <a:gd name="T14" fmla="*/ 0 60000 65536"/>
              <a:gd name="T15" fmla="*/ 0 60000 65536"/>
              <a:gd name="T16" fmla="*/ 0 60000 65536"/>
              <a:gd name="T17" fmla="*/ 0 60000 65536"/>
              <a:gd name="T18" fmla="*/ 0 60000 65536"/>
              <a:gd name="T19" fmla="*/ 0 60000 65536"/>
              <a:gd name="T20" fmla="*/ 0 60000 65536"/>
              <a:gd name="T21" fmla="*/ 0 w 147"/>
              <a:gd name="T22" fmla="*/ 0 h 141"/>
              <a:gd name="T23" fmla="*/ 147 w 147"/>
              <a:gd name="T24" fmla="*/ 141 h 1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7" h="141">
                <a:moveTo>
                  <a:pt x="0" y="135"/>
                </a:moveTo>
                <a:lnTo>
                  <a:pt x="14" y="141"/>
                </a:lnTo>
                <a:lnTo>
                  <a:pt x="147" y="12"/>
                </a:lnTo>
                <a:lnTo>
                  <a:pt x="140" y="0"/>
                </a:lnTo>
                <a:lnTo>
                  <a:pt x="133" y="6"/>
                </a:lnTo>
                <a:lnTo>
                  <a:pt x="0" y="135"/>
                </a:lnTo>
                <a:close/>
              </a:path>
            </a:pathLst>
          </a:custGeom>
          <a:solidFill>
            <a:srgbClr val="170054"/>
          </a:solidFill>
          <a:ln w="9525">
            <a:noFill/>
            <a:round/>
            <a:headEnd/>
            <a:tailEnd/>
          </a:ln>
        </p:spPr>
        <p:txBody>
          <a:bodyPr>
            <a:prstTxWarp prst="textNoShape">
              <a:avLst/>
            </a:prstTxWarp>
          </a:bodyPr>
          <a:lstStyle/>
          <a:p>
            <a:endParaRPr lang="en-US"/>
          </a:p>
        </p:txBody>
      </p:sp>
      <p:sp>
        <p:nvSpPr>
          <p:cNvPr id="83996" name="Freeform 25"/>
          <p:cNvSpPr>
            <a:spLocks/>
          </p:cNvSpPr>
          <p:nvPr/>
        </p:nvSpPr>
        <p:spPr bwMode="auto">
          <a:xfrm>
            <a:off x="3081338" y="4651375"/>
            <a:ext cx="193675" cy="142875"/>
          </a:xfrm>
          <a:custGeom>
            <a:avLst/>
            <a:gdLst>
              <a:gd name="T0" fmla="*/ 0 w 132"/>
              <a:gd name="T1" fmla="*/ 2147483647 h 90"/>
              <a:gd name="T2" fmla="*/ 2147483647 w 132"/>
              <a:gd name="T3" fmla="*/ 2147483647 h 90"/>
              <a:gd name="T4" fmla="*/ 2147483647 w 132"/>
              <a:gd name="T5" fmla="*/ 2147483647 h 90"/>
              <a:gd name="T6" fmla="*/ 2147483647 w 132"/>
              <a:gd name="T7" fmla="*/ 2147483647 h 90"/>
              <a:gd name="T8" fmla="*/ 2147483647 w 132"/>
              <a:gd name="T9" fmla="*/ 0 h 90"/>
              <a:gd name="T10" fmla="*/ 2147483647 w 132"/>
              <a:gd name="T11" fmla="*/ 0 h 90"/>
              <a:gd name="T12" fmla="*/ 0 w 132"/>
              <a:gd name="T13" fmla="*/ 2147483647 h 90"/>
              <a:gd name="T14" fmla="*/ 0 60000 65536"/>
              <a:gd name="T15" fmla="*/ 0 60000 65536"/>
              <a:gd name="T16" fmla="*/ 0 60000 65536"/>
              <a:gd name="T17" fmla="*/ 0 60000 65536"/>
              <a:gd name="T18" fmla="*/ 0 60000 65536"/>
              <a:gd name="T19" fmla="*/ 0 60000 65536"/>
              <a:gd name="T20" fmla="*/ 0 60000 65536"/>
              <a:gd name="T21" fmla="*/ 0 w 132"/>
              <a:gd name="T22" fmla="*/ 0 h 90"/>
              <a:gd name="T23" fmla="*/ 132 w 132"/>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2" h="90">
                <a:moveTo>
                  <a:pt x="0" y="78"/>
                </a:moveTo>
                <a:lnTo>
                  <a:pt x="7" y="90"/>
                </a:lnTo>
                <a:lnTo>
                  <a:pt x="132" y="13"/>
                </a:lnTo>
                <a:lnTo>
                  <a:pt x="125" y="0"/>
                </a:lnTo>
                <a:lnTo>
                  <a:pt x="0" y="78"/>
                </a:lnTo>
                <a:close/>
              </a:path>
            </a:pathLst>
          </a:custGeom>
          <a:solidFill>
            <a:srgbClr val="170054"/>
          </a:solidFill>
          <a:ln w="9525">
            <a:noFill/>
            <a:round/>
            <a:headEnd/>
            <a:tailEnd/>
          </a:ln>
        </p:spPr>
        <p:txBody>
          <a:bodyPr>
            <a:prstTxWarp prst="textNoShape">
              <a:avLst/>
            </a:prstTxWarp>
          </a:bodyPr>
          <a:lstStyle/>
          <a:p>
            <a:endParaRPr lang="en-US"/>
          </a:p>
        </p:txBody>
      </p:sp>
      <p:sp>
        <p:nvSpPr>
          <p:cNvPr id="83997" name="Freeform 26"/>
          <p:cNvSpPr>
            <a:spLocks/>
          </p:cNvSpPr>
          <p:nvPr/>
        </p:nvSpPr>
        <p:spPr bwMode="auto">
          <a:xfrm>
            <a:off x="3265488" y="4570413"/>
            <a:ext cx="214312" cy="101600"/>
          </a:xfrm>
          <a:custGeom>
            <a:avLst/>
            <a:gdLst>
              <a:gd name="T0" fmla="*/ 0 w 147"/>
              <a:gd name="T1" fmla="*/ 2147483647 h 64"/>
              <a:gd name="T2" fmla="*/ 2147483647 w 147"/>
              <a:gd name="T3" fmla="*/ 2147483647 h 64"/>
              <a:gd name="T4" fmla="*/ 2147483647 w 147"/>
              <a:gd name="T5" fmla="*/ 2147483647 h 64"/>
              <a:gd name="T6" fmla="*/ 2147483647 w 147"/>
              <a:gd name="T7" fmla="*/ 2147483647 h 64"/>
              <a:gd name="T8" fmla="*/ 2147483647 w 147"/>
              <a:gd name="T9" fmla="*/ 0 h 64"/>
              <a:gd name="T10" fmla="*/ 2147483647 w 147"/>
              <a:gd name="T11" fmla="*/ 0 h 64"/>
              <a:gd name="T12" fmla="*/ 0 w 147"/>
              <a:gd name="T13" fmla="*/ 2147483647 h 64"/>
              <a:gd name="T14" fmla="*/ 0 60000 65536"/>
              <a:gd name="T15" fmla="*/ 0 60000 65536"/>
              <a:gd name="T16" fmla="*/ 0 60000 65536"/>
              <a:gd name="T17" fmla="*/ 0 60000 65536"/>
              <a:gd name="T18" fmla="*/ 0 60000 65536"/>
              <a:gd name="T19" fmla="*/ 0 60000 65536"/>
              <a:gd name="T20" fmla="*/ 0 60000 65536"/>
              <a:gd name="T21" fmla="*/ 0 w 147"/>
              <a:gd name="T22" fmla="*/ 0 h 64"/>
              <a:gd name="T23" fmla="*/ 147 w 14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7" h="64">
                <a:moveTo>
                  <a:pt x="0" y="51"/>
                </a:moveTo>
                <a:lnTo>
                  <a:pt x="7" y="64"/>
                </a:lnTo>
                <a:lnTo>
                  <a:pt x="147" y="13"/>
                </a:lnTo>
                <a:lnTo>
                  <a:pt x="140" y="13"/>
                </a:lnTo>
                <a:lnTo>
                  <a:pt x="140" y="0"/>
                </a:lnTo>
                <a:lnTo>
                  <a:pt x="0" y="51"/>
                </a:lnTo>
                <a:close/>
              </a:path>
            </a:pathLst>
          </a:custGeom>
          <a:solidFill>
            <a:srgbClr val="170054"/>
          </a:solidFill>
          <a:ln w="9525">
            <a:noFill/>
            <a:round/>
            <a:headEnd/>
            <a:tailEnd/>
          </a:ln>
        </p:spPr>
        <p:txBody>
          <a:bodyPr>
            <a:prstTxWarp prst="textNoShape">
              <a:avLst/>
            </a:prstTxWarp>
          </a:bodyPr>
          <a:lstStyle/>
          <a:p>
            <a:endParaRPr lang="en-US"/>
          </a:p>
        </p:txBody>
      </p:sp>
      <p:sp>
        <p:nvSpPr>
          <p:cNvPr id="83998" name="Freeform 27"/>
          <p:cNvSpPr>
            <a:spLocks/>
          </p:cNvSpPr>
          <p:nvPr/>
        </p:nvSpPr>
        <p:spPr bwMode="auto">
          <a:xfrm>
            <a:off x="3470275" y="4529138"/>
            <a:ext cx="244475" cy="61912"/>
          </a:xfrm>
          <a:custGeom>
            <a:avLst/>
            <a:gdLst>
              <a:gd name="T0" fmla="*/ 0 w 167"/>
              <a:gd name="T1" fmla="*/ 2147483647 h 39"/>
              <a:gd name="T2" fmla="*/ 0 w 167"/>
              <a:gd name="T3" fmla="*/ 2147483647 h 39"/>
              <a:gd name="T4" fmla="*/ 2147483647 w 167"/>
              <a:gd name="T5" fmla="*/ 2147483647 h 39"/>
              <a:gd name="T6" fmla="*/ 2147483647 w 167"/>
              <a:gd name="T7" fmla="*/ 2147483647 h 39"/>
              <a:gd name="T8" fmla="*/ 2147483647 w 167"/>
              <a:gd name="T9" fmla="*/ 0 h 39"/>
              <a:gd name="T10" fmla="*/ 2147483647 w 167"/>
              <a:gd name="T11" fmla="*/ 0 h 39"/>
              <a:gd name="T12" fmla="*/ 0 w 167"/>
              <a:gd name="T13" fmla="*/ 2147483647 h 39"/>
              <a:gd name="T14" fmla="*/ 0 60000 65536"/>
              <a:gd name="T15" fmla="*/ 0 60000 65536"/>
              <a:gd name="T16" fmla="*/ 0 60000 65536"/>
              <a:gd name="T17" fmla="*/ 0 60000 65536"/>
              <a:gd name="T18" fmla="*/ 0 60000 65536"/>
              <a:gd name="T19" fmla="*/ 0 60000 65536"/>
              <a:gd name="T20" fmla="*/ 0 60000 65536"/>
              <a:gd name="T21" fmla="*/ 0 w 167"/>
              <a:gd name="T22" fmla="*/ 0 h 39"/>
              <a:gd name="T23" fmla="*/ 167 w 167"/>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 h="39">
                <a:moveTo>
                  <a:pt x="0" y="26"/>
                </a:moveTo>
                <a:lnTo>
                  <a:pt x="0" y="39"/>
                </a:lnTo>
                <a:lnTo>
                  <a:pt x="167" y="13"/>
                </a:lnTo>
                <a:lnTo>
                  <a:pt x="167" y="0"/>
                </a:lnTo>
                <a:lnTo>
                  <a:pt x="0" y="26"/>
                </a:lnTo>
                <a:close/>
              </a:path>
            </a:pathLst>
          </a:custGeom>
          <a:solidFill>
            <a:srgbClr val="170054"/>
          </a:solidFill>
          <a:ln w="9525">
            <a:noFill/>
            <a:round/>
            <a:headEnd/>
            <a:tailEnd/>
          </a:ln>
        </p:spPr>
        <p:txBody>
          <a:bodyPr>
            <a:prstTxWarp prst="textNoShape">
              <a:avLst/>
            </a:prstTxWarp>
          </a:bodyPr>
          <a:lstStyle/>
          <a:p>
            <a:endParaRPr lang="en-US"/>
          </a:p>
        </p:txBody>
      </p:sp>
      <p:sp>
        <p:nvSpPr>
          <p:cNvPr id="83999" name="Freeform 28"/>
          <p:cNvSpPr>
            <a:spLocks/>
          </p:cNvSpPr>
          <p:nvPr/>
        </p:nvSpPr>
        <p:spPr bwMode="auto">
          <a:xfrm>
            <a:off x="3714750" y="4508500"/>
            <a:ext cx="715963" cy="41275"/>
          </a:xfrm>
          <a:custGeom>
            <a:avLst/>
            <a:gdLst>
              <a:gd name="T0" fmla="*/ 0 w 489"/>
              <a:gd name="T1" fmla="*/ 2147483647 h 26"/>
              <a:gd name="T2" fmla="*/ 0 w 489"/>
              <a:gd name="T3" fmla="*/ 2147483647 h 26"/>
              <a:gd name="T4" fmla="*/ 2147483647 w 489"/>
              <a:gd name="T5" fmla="*/ 2147483647 h 26"/>
              <a:gd name="T6" fmla="*/ 2147483647 w 489"/>
              <a:gd name="T7" fmla="*/ 2147483647 h 26"/>
              <a:gd name="T8" fmla="*/ 2147483647 w 489"/>
              <a:gd name="T9" fmla="*/ 0 h 26"/>
              <a:gd name="T10" fmla="*/ 2147483647 w 489"/>
              <a:gd name="T11" fmla="*/ 0 h 26"/>
              <a:gd name="T12" fmla="*/ 0 w 489"/>
              <a:gd name="T13" fmla="*/ 2147483647 h 26"/>
              <a:gd name="T14" fmla="*/ 0 60000 65536"/>
              <a:gd name="T15" fmla="*/ 0 60000 65536"/>
              <a:gd name="T16" fmla="*/ 0 60000 65536"/>
              <a:gd name="T17" fmla="*/ 0 60000 65536"/>
              <a:gd name="T18" fmla="*/ 0 60000 65536"/>
              <a:gd name="T19" fmla="*/ 0 60000 65536"/>
              <a:gd name="T20" fmla="*/ 0 60000 65536"/>
              <a:gd name="T21" fmla="*/ 0 w 489"/>
              <a:gd name="T22" fmla="*/ 0 h 26"/>
              <a:gd name="T23" fmla="*/ 489 w 489"/>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9" h="26">
                <a:moveTo>
                  <a:pt x="0" y="13"/>
                </a:moveTo>
                <a:lnTo>
                  <a:pt x="0" y="26"/>
                </a:lnTo>
                <a:lnTo>
                  <a:pt x="489" y="13"/>
                </a:lnTo>
                <a:lnTo>
                  <a:pt x="489" y="0"/>
                </a:lnTo>
                <a:lnTo>
                  <a:pt x="0" y="13"/>
                </a:lnTo>
                <a:close/>
              </a:path>
            </a:pathLst>
          </a:custGeom>
          <a:solidFill>
            <a:srgbClr val="170054"/>
          </a:solidFill>
          <a:ln w="9525">
            <a:noFill/>
            <a:round/>
            <a:headEnd/>
            <a:tailEnd/>
          </a:ln>
        </p:spPr>
        <p:txBody>
          <a:bodyPr>
            <a:prstTxWarp prst="textNoShape">
              <a:avLst/>
            </a:prstTxWarp>
          </a:bodyPr>
          <a:lstStyle/>
          <a:p>
            <a:endParaRPr lang="en-US"/>
          </a:p>
        </p:txBody>
      </p:sp>
      <p:sp>
        <p:nvSpPr>
          <p:cNvPr id="84000" name="Freeform 29"/>
          <p:cNvSpPr>
            <a:spLocks/>
          </p:cNvSpPr>
          <p:nvPr/>
        </p:nvSpPr>
        <p:spPr bwMode="auto">
          <a:xfrm>
            <a:off x="4430713" y="4508500"/>
            <a:ext cx="715962" cy="41275"/>
          </a:xfrm>
          <a:custGeom>
            <a:avLst/>
            <a:gdLst>
              <a:gd name="T0" fmla="*/ 0 w 488"/>
              <a:gd name="T1" fmla="*/ 0 h 26"/>
              <a:gd name="T2" fmla="*/ 0 w 488"/>
              <a:gd name="T3" fmla="*/ 2147483647 h 26"/>
              <a:gd name="T4" fmla="*/ 2147483647 w 488"/>
              <a:gd name="T5" fmla="*/ 2147483647 h 26"/>
              <a:gd name="T6" fmla="*/ 2147483647 w 488"/>
              <a:gd name="T7" fmla="*/ 2147483647 h 26"/>
              <a:gd name="T8" fmla="*/ 2147483647 w 488"/>
              <a:gd name="T9" fmla="*/ 2147483647 h 26"/>
              <a:gd name="T10" fmla="*/ 2147483647 w 488"/>
              <a:gd name="T11" fmla="*/ 2147483647 h 26"/>
              <a:gd name="T12" fmla="*/ 0 w 488"/>
              <a:gd name="T13" fmla="*/ 0 h 26"/>
              <a:gd name="T14" fmla="*/ 0 60000 65536"/>
              <a:gd name="T15" fmla="*/ 0 60000 65536"/>
              <a:gd name="T16" fmla="*/ 0 60000 65536"/>
              <a:gd name="T17" fmla="*/ 0 60000 65536"/>
              <a:gd name="T18" fmla="*/ 0 60000 65536"/>
              <a:gd name="T19" fmla="*/ 0 60000 65536"/>
              <a:gd name="T20" fmla="*/ 0 60000 65536"/>
              <a:gd name="T21" fmla="*/ 0 w 488"/>
              <a:gd name="T22" fmla="*/ 0 h 26"/>
              <a:gd name="T23" fmla="*/ 488 w 488"/>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8" h="26">
                <a:moveTo>
                  <a:pt x="0" y="0"/>
                </a:moveTo>
                <a:lnTo>
                  <a:pt x="0" y="13"/>
                </a:lnTo>
                <a:lnTo>
                  <a:pt x="488" y="26"/>
                </a:lnTo>
                <a:lnTo>
                  <a:pt x="488" y="13"/>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01" name="Freeform 30"/>
          <p:cNvSpPr>
            <a:spLocks/>
          </p:cNvSpPr>
          <p:nvPr/>
        </p:nvSpPr>
        <p:spPr bwMode="auto">
          <a:xfrm>
            <a:off x="5146675" y="4529138"/>
            <a:ext cx="254000" cy="61912"/>
          </a:xfrm>
          <a:custGeom>
            <a:avLst/>
            <a:gdLst>
              <a:gd name="T0" fmla="*/ 0 w 174"/>
              <a:gd name="T1" fmla="*/ 0 h 39"/>
              <a:gd name="T2" fmla="*/ 0 w 174"/>
              <a:gd name="T3" fmla="*/ 2147483647 h 39"/>
              <a:gd name="T4" fmla="*/ 2147483647 w 174"/>
              <a:gd name="T5" fmla="*/ 2147483647 h 39"/>
              <a:gd name="T6" fmla="*/ 2147483647 w 174"/>
              <a:gd name="T7" fmla="*/ 2147483647 h 39"/>
              <a:gd name="T8" fmla="*/ 2147483647 w 174"/>
              <a:gd name="T9" fmla="*/ 2147483647 h 39"/>
              <a:gd name="T10" fmla="*/ 2147483647 w 174"/>
              <a:gd name="T11" fmla="*/ 2147483647 h 39"/>
              <a:gd name="T12" fmla="*/ 0 w 174"/>
              <a:gd name="T13" fmla="*/ 0 h 39"/>
              <a:gd name="T14" fmla="*/ 0 60000 65536"/>
              <a:gd name="T15" fmla="*/ 0 60000 65536"/>
              <a:gd name="T16" fmla="*/ 0 60000 65536"/>
              <a:gd name="T17" fmla="*/ 0 60000 65536"/>
              <a:gd name="T18" fmla="*/ 0 60000 65536"/>
              <a:gd name="T19" fmla="*/ 0 60000 65536"/>
              <a:gd name="T20" fmla="*/ 0 60000 65536"/>
              <a:gd name="T21" fmla="*/ 0 w 174"/>
              <a:gd name="T22" fmla="*/ 0 h 39"/>
              <a:gd name="T23" fmla="*/ 174 w 17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4" h="39">
                <a:moveTo>
                  <a:pt x="0" y="0"/>
                </a:moveTo>
                <a:lnTo>
                  <a:pt x="0" y="13"/>
                </a:lnTo>
                <a:lnTo>
                  <a:pt x="167" y="39"/>
                </a:lnTo>
                <a:lnTo>
                  <a:pt x="174" y="26"/>
                </a:lnTo>
                <a:lnTo>
                  <a:pt x="167" y="26"/>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02" name="Freeform 31"/>
          <p:cNvSpPr>
            <a:spLocks/>
          </p:cNvSpPr>
          <p:nvPr/>
        </p:nvSpPr>
        <p:spPr bwMode="auto">
          <a:xfrm>
            <a:off x="5391150" y="4570413"/>
            <a:ext cx="215900" cy="101600"/>
          </a:xfrm>
          <a:custGeom>
            <a:avLst/>
            <a:gdLst>
              <a:gd name="T0" fmla="*/ 2147483647 w 147"/>
              <a:gd name="T1" fmla="*/ 0 h 64"/>
              <a:gd name="T2" fmla="*/ 0 w 147"/>
              <a:gd name="T3" fmla="*/ 2147483647 h 64"/>
              <a:gd name="T4" fmla="*/ 2147483647 w 147"/>
              <a:gd name="T5" fmla="*/ 2147483647 h 64"/>
              <a:gd name="T6" fmla="*/ 2147483647 w 147"/>
              <a:gd name="T7" fmla="*/ 2147483647 h 64"/>
              <a:gd name="T8" fmla="*/ 2147483647 w 147"/>
              <a:gd name="T9" fmla="*/ 2147483647 h 64"/>
              <a:gd name="T10" fmla="*/ 2147483647 w 147"/>
              <a:gd name="T11" fmla="*/ 2147483647 h 64"/>
              <a:gd name="T12" fmla="*/ 2147483647 w 147"/>
              <a:gd name="T13" fmla="*/ 0 h 64"/>
              <a:gd name="T14" fmla="*/ 0 60000 65536"/>
              <a:gd name="T15" fmla="*/ 0 60000 65536"/>
              <a:gd name="T16" fmla="*/ 0 60000 65536"/>
              <a:gd name="T17" fmla="*/ 0 60000 65536"/>
              <a:gd name="T18" fmla="*/ 0 60000 65536"/>
              <a:gd name="T19" fmla="*/ 0 60000 65536"/>
              <a:gd name="T20" fmla="*/ 0 60000 65536"/>
              <a:gd name="T21" fmla="*/ 0 w 147"/>
              <a:gd name="T22" fmla="*/ 0 h 64"/>
              <a:gd name="T23" fmla="*/ 147 w 14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7" h="64">
                <a:moveTo>
                  <a:pt x="7" y="0"/>
                </a:moveTo>
                <a:lnTo>
                  <a:pt x="0" y="13"/>
                </a:lnTo>
                <a:lnTo>
                  <a:pt x="140" y="64"/>
                </a:lnTo>
                <a:lnTo>
                  <a:pt x="147" y="51"/>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03" name="Freeform 32"/>
          <p:cNvSpPr>
            <a:spLocks/>
          </p:cNvSpPr>
          <p:nvPr/>
        </p:nvSpPr>
        <p:spPr bwMode="auto">
          <a:xfrm>
            <a:off x="5595938" y="4651375"/>
            <a:ext cx="193675" cy="142875"/>
          </a:xfrm>
          <a:custGeom>
            <a:avLst/>
            <a:gdLst>
              <a:gd name="T0" fmla="*/ 2147483647 w 132"/>
              <a:gd name="T1" fmla="*/ 0 h 90"/>
              <a:gd name="T2" fmla="*/ 0 w 132"/>
              <a:gd name="T3" fmla="*/ 2147483647 h 90"/>
              <a:gd name="T4" fmla="*/ 2147483647 w 132"/>
              <a:gd name="T5" fmla="*/ 2147483647 h 90"/>
              <a:gd name="T6" fmla="*/ 2147483647 w 132"/>
              <a:gd name="T7" fmla="*/ 2147483647 h 90"/>
              <a:gd name="T8" fmla="*/ 2147483647 w 132"/>
              <a:gd name="T9" fmla="*/ 2147483647 h 90"/>
              <a:gd name="T10" fmla="*/ 2147483647 w 132"/>
              <a:gd name="T11" fmla="*/ 2147483647 h 90"/>
              <a:gd name="T12" fmla="*/ 2147483647 w 132"/>
              <a:gd name="T13" fmla="*/ 0 h 90"/>
              <a:gd name="T14" fmla="*/ 0 60000 65536"/>
              <a:gd name="T15" fmla="*/ 0 60000 65536"/>
              <a:gd name="T16" fmla="*/ 0 60000 65536"/>
              <a:gd name="T17" fmla="*/ 0 60000 65536"/>
              <a:gd name="T18" fmla="*/ 0 60000 65536"/>
              <a:gd name="T19" fmla="*/ 0 60000 65536"/>
              <a:gd name="T20" fmla="*/ 0 60000 65536"/>
              <a:gd name="T21" fmla="*/ 0 w 132"/>
              <a:gd name="T22" fmla="*/ 0 h 90"/>
              <a:gd name="T23" fmla="*/ 132 w 132"/>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2" h="90">
                <a:moveTo>
                  <a:pt x="7" y="0"/>
                </a:moveTo>
                <a:lnTo>
                  <a:pt x="0" y="13"/>
                </a:lnTo>
                <a:lnTo>
                  <a:pt x="125" y="90"/>
                </a:lnTo>
                <a:lnTo>
                  <a:pt x="118" y="90"/>
                </a:lnTo>
                <a:lnTo>
                  <a:pt x="132" y="84"/>
                </a:lnTo>
                <a:lnTo>
                  <a:pt x="132" y="78"/>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04" name="Freeform 33"/>
          <p:cNvSpPr>
            <a:spLocks/>
          </p:cNvSpPr>
          <p:nvPr/>
        </p:nvSpPr>
        <p:spPr bwMode="auto">
          <a:xfrm>
            <a:off x="5768975" y="4784725"/>
            <a:ext cx="204788" cy="214313"/>
          </a:xfrm>
          <a:custGeom>
            <a:avLst/>
            <a:gdLst>
              <a:gd name="T0" fmla="*/ 2147483647 w 140"/>
              <a:gd name="T1" fmla="*/ 0 h 135"/>
              <a:gd name="T2" fmla="*/ 0 w 140"/>
              <a:gd name="T3" fmla="*/ 2147483647 h 135"/>
              <a:gd name="T4" fmla="*/ 2147483647 w 140"/>
              <a:gd name="T5" fmla="*/ 2147483647 h 135"/>
              <a:gd name="T6" fmla="*/ 2147483647 w 140"/>
              <a:gd name="T7" fmla="*/ 2147483647 h 135"/>
              <a:gd name="T8" fmla="*/ 2147483647 w 140"/>
              <a:gd name="T9" fmla="*/ 2147483647 h 135"/>
              <a:gd name="T10" fmla="*/ 2147483647 w 140"/>
              <a:gd name="T11" fmla="*/ 2147483647 h 135"/>
              <a:gd name="T12" fmla="*/ 2147483647 w 140"/>
              <a:gd name="T13" fmla="*/ 0 h 135"/>
              <a:gd name="T14" fmla="*/ 0 60000 65536"/>
              <a:gd name="T15" fmla="*/ 0 60000 65536"/>
              <a:gd name="T16" fmla="*/ 0 60000 65536"/>
              <a:gd name="T17" fmla="*/ 0 60000 65536"/>
              <a:gd name="T18" fmla="*/ 0 60000 65536"/>
              <a:gd name="T19" fmla="*/ 0 60000 65536"/>
              <a:gd name="T20" fmla="*/ 0 60000 65536"/>
              <a:gd name="T21" fmla="*/ 0 w 140"/>
              <a:gd name="T22" fmla="*/ 0 h 135"/>
              <a:gd name="T23" fmla="*/ 140 w 140"/>
              <a:gd name="T24" fmla="*/ 135 h 1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0" h="135">
                <a:moveTo>
                  <a:pt x="14" y="0"/>
                </a:moveTo>
                <a:lnTo>
                  <a:pt x="0" y="6"/>
                </a:lnTo>
                <a:lnTo>
                  <a:pt x="126" y="135"/>
                </a:lnTo>
                <a:lnTo>
                  <a:pt x="140" y="129"/>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05" name="Freeform 34"/>
          <p:cNvSpPr>
            <a:spLocks/>
          </p:cNvSpPr>
          <p:nvPr/>
        </p:nvSpPr>
        <p:spPr bwMode="auto">
          <a:xfrm>
            <a:off x="6445250" y="5622925"/>
            <a:ext cx="30163" cy="20638"/>
          </a:xfrm>
          <a:custGeom>
            <a:avLst/>
            <a:gdLst>
              <a:gd name="T0" fmla="*/ 2147483647 w 21"/>
              <a:gd name="T1" fmla="*/ 0 h 13"/>
              <a:gd name="T2" fmla="*/ 2147483647 w 21"/>
              <a:gd name="T3" fmla="*/ 0 h 13"/>
              <a:gd name="T4" fmla="*/ 2147483647 w 21"/>
              <a:gd name="T5" fmla="*/ 2147483647 h 13"/>
              <a:gd name="T6" fmla="*/ 0 w 21"/>
              <a:gd name="T7" fmla="*/ 2147483647 h 13"/>
              <a:gd name="T8" fmla="*/ 2147483647 w 21"/>
              <a:gd name="T9" fmla="*/ 0 h 13"/>
              <a:gd name="T10" fmla="*/ 0 60000 65536"/>
              <a:gd name="T11" fmla="*/ 0 60000 65536"/>
              <a:gd name="T12" fmla="*/ 0 60000 65536"/>
              <a:gd name="T13" fmla="*/ 0 60000 65536"/>
              <a:gd name="T14" fmla="*/ 0 60000 65536"/>
              <a:gd name="T15" fmla="*/ 0 w 21"/>
              <a:gd name="T16" fmla="*/ 0 h 13"/>
              <a:gd name="T17" fmla="*/ 21 w 21"/>
              <a:gd name="T18" fmla="*/ 13 h 13"/>
            </a:gdLst>
            <a:ahLst/>
            <a:cxnLst>
              <a:cxn ang="T10">
                <a:pos x="T0" y="T1"/>
              </a:cxn>
              <a:cxn ang="T11">
                <a:pos x="T2" y="T3"/>
              </a:cxn>
              <a:cxn ang="T12">
                <a:pos x="T4" y="T5"/>
              </a:cxn>
              <a:cxn ang="T13">
                <a:pos x="T6" y="T7"/>
              </a:cxn>
              <a:cxn ang="T14">
                <a:pos x="T8" y="T9"/>
              </a:cxn>
            </a:cxnLst>
            <a:rect l="T15" t="T16" r="T17" b="T18"/>
            <a:pathLst>
              <a:path w="21" h="13">
                <a:moveTo>
                  <a:pt x="14" y="0"/>
                </a:moveTo>
                <a:lnTo>
                  <a:pt x="21" y="0"/>
                </a:lnTo>
                <a:lnTo>
                  <a:pt x="7" y="13"/>
                </a:lnTo>
                <a:lnTo>
                  <a:pt x="0" y="6"/>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06" name="Freeform 35"/>
          <p:cNvSpPr>
            <a:spLocks/>
          </p:cNvSpPr>
          <p:nvPr/>
        </p:nvSpPr>
        <p:spPr bwMode="auto">
          <a:xfrm>
            <a:off x="5953125" y="4989513"/>
            <a:ext cx="512763" cy="642937"/>
          </a:xfrm>
          <a:custGeom>
            <a:avLst/>
            <a:gdLst>
              <a:gd name="T0" fmla="*/ 2147483647 w 349"/>
              <a:gd name="T1" fmla="*/ 0 h 405"/>
              <a:gd name="T2" fmla="*/ 0 w 349"/>
              <a:gd name="T3" fmla="*/ 2147483647 h 405"/>
              <a:gd name="T4" fmla="*/ 2147483647 w 349"/>
              <a:gd name="T5" fmla="*/ 2147483647 h 405"/>
              <a:gd name="T6" fmla="*/ 2147483647 w 349"/>
              <a:gd name="T7" fmla="*/ 2147483647 h 405"/>
              <a:gd name="T8" fmla="*/ 2147483647 w 349"/>
              <a:gd name="T9" fmla="*/ 0 h 405"/>
              <a:gd name="T10" fmla="*/ 0 60000 65536"/>
              <a:gd name="T11" fmla="*/ 0 60000 65536"/>
              <a:gd name="T12" fmla="*/ 0 60000 65536"/>
              <a:gd name="T13" fmla="*/ 0 60000 65536"/>
              <a:gd name="T14" fmla="*/ 0 60000 65536"/>
              <a:gd name="T15" fmla="*/ 0 w 349"/>
              <a:gd name="T16" fmla="*/ 0 h 405"/>
              <a:gd name="T17" fmla="*/ 349 w 349"/>
              <a:gd name="T18" fmla="*/ 405 h 405"/>
            </a:gdLst>
            <a:ahLst/>
            <a:cxnLst>
              <a:cxn ang="T10">
                <a:pos x="T0" y="T1"/>
              </a:cxn>
              <a:cxn ang="T11">
                <a:pos x="T2" y="T3"/>
              </a:cxn>
              <a:cxn ang="T12">
                <a:pos x="T4" y="T5"/>
              </a:cxn>
              <a:cxn ang="T13">
                <a:pos x="T6" y="T7"/>
              </a:cxn>
              <a:cxn ang="T14">
                <a:pos x="T8" y="T9"/>
              </a:cxn>
            </a:cxnLst>
            <a:rect l="T15" t="T16" r="T17" b="T18"/>
            <a:pathLst>
              <a:path w="349" h="405">
                <a:moveTo>
                  <a:pt x="14" y="0"/>
                </a:moveTo>
                <a:lnTo>
                  <a:pt x="0" y="6"/>
                </a:lnTo>
                <a:lnTo>
                  <a:pt x="335" y="405"/>
                </a:lnTo>
                <a:lnTo>
                  <a:pt x="349" y="399"/>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07" name="Freeform 36"/>
          <p:cNvSpPr>
            <a:spLocks/>
          </p:cNvSpPr>
          <p:nvPr/>
        </p:nvSpPr>
        <p:spPr bwMode="auto">
          <a:xfrm>
            <a:off x="1598613" y="5622925"/>
            <a:ext cx="20637" cy="20638"/>
          </a:xfrm>
          <a:custGeom>
            <a:avLst/>
            <a:gdLst>
              <a:gd name="T0" fmla="*/ 0 w 14"/>
              <a:gd name="T1" fmla="*/ 0 h 13"/>
              <a:gd name="T2" fmla="*/ 0 w 14"/>
              <a:gd name="T3" fmla="*/ 2147483647 h 13"/>
              <a:gd name="T4" fmla="*/ 2147483647 w 14"/>
              <a:gd name="T5" fmla="*/ 2147483647 h 13"/>
              <a:gd name="T6" fmla="*/ 2147483647 w 14"/>
              <a:gd name="T7" fmla="*/ 2147483647 h 13"/>
              <a:gd name="T8" fmla="*/ 0 w 14"/>
              <a:gd name="T9" fmla="*/ 0 h 13"/>
              <a:gd name="T10" fmla="*/ 0 60000 65536"/>
              <a:gd name="T11" fmla="*/ 0 60000 65536"/>
              <a:gd name="T12" fmla="*/ 0 60000 65536"/>
              <a:gd name="T13" fmla="*/ 0 60000 65536"/>
              <a:gd name="T14" fmla="*/ 0 60000 65536"/>
              <a:gd name="T15" fmla="*/ 0 w 14"/>
              <a:gd name="T16" fmla="*/ 0 h 13"/>
              <a:gd name="T17" fmla="*/ 14 w 14"/>
              <a:gd name="T18" fmla="*/ 13 h 13"/>
            </a:gdLst>
            <a:ahLst/>
            <a:cxnLst>
              <a:cxn ang="T10">
                <a:pos x="T0" y="T1"/>
              </a:cxn>
              <a:cxn ang="T11">
                <a:pos x="T2" y="T3"/>
              </a:cxn>
              <a:cxn ang="T12">
                <a:pos x="T4" y="T5"/>
              </a:cxn>
              <a:cxn ang="T13">
                <a:pos x="T6" y="T7"/>
              </a:cxn>
              <a:cxn ang="T14">
                <a:pos x="T8" y="T9"/>
              </a:cxn>
            </a:cxnLst>
            <a:rect l="T15" t="T16" r="T17" b="T18"/>
            <a:pathLst>
              <a:path w="14" h="13">
                <a:moveTo>
                  <a:pt x="0" y="0"/>
                </a:moveTo>
                <a:lnTo>
                  <a:pt x="0" y="6"/>
                </a:lnTo>
                <a:lnTo>
                  <a:pt x="14" y="13"/>
                </a:lnTo>
                <a:lnTo>
                  <a:pt x="14" y="6"/>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08" name="Freeform 37"/>
          <p:cNvSpPr>
            <a:spLocks/>
          </p:cNvSpPr>
          <p:nvPr/>
        </p:nvSpPr>
        <p:spPr bwMode="auto">
          <a:xfrm>
            <a:off x="1598613" y="5081588"/>
            <a:ext cx="398462" cy="550862"/>
          </a:xfrm>
          <a:custGeom>
            <a:avLst/>
            <a:gdLst>
              <a:gd name="T0" fmla="*/ 0 w 272"/>
              <a:gd name="T1" fmla="*/ 2147483647 h 347"/>
              <a:gd name="T2" fmla="*/ 2147483647 w 272"/>
              <a:gd name="T3" fmla="*/ 2147483647 h 347"/>
              <a:gd name="T4" fmla="*/ 2147483647 w 272"/>
              <a:gd name="T5" fmla="*/ 2147483647 h 347"/>
              <a:gd name="T6" fmla="*/ 2147483647 w 272"/>
              <a:gd name="T7" fmla="*/ 2147483647 h 347"/>
              <a:gd name="T8" fmla="*/ 2147483647 w 272"/>
              <a:gd name="T9" fmla="*/ 0 h 347"/>
              <a:gd name="T10" fmla="*/ 2147483647 w 272"/>
              <a:gd name="T11" fmla="*/ 0 h 347"/>
              <a:gd name="T12" fmla="*/ 0 w 272"/>
              <a:gd name="T13" fmla="*/ 2147483647 h 347"/>
              <a:gd name="T14" fmla="*/ 0 60000 65536"/>
              <a:gd name="T15" fmla="*/ 0 60000 65536"/>
              <a:gd name="T16" fmla="*/ 0 60000 65536"/>
              <a:gd name="T17" fmla="*/ 0 60000 65536"/>
              <a:gd name="T18" fmla="*/ 0 60000 65536"/>
              <a:gd name="T19" fmla="*/ 0 60000 65536"/>
              <a:gd name="T20" fmla="*/ 0 60000 65536"/>
              <a:gd name="T21" fmla="*/ 0 w 272"/>
              <a:gd name="T22" fmla="*/ 0 h 347"/>
              <a:gd name="T23" fmla="*/ 272 w 272"/>
              <a:gd name="T24" fmla="*/ 347 h 3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347">
                <a:moveTo>
                  <a:pt x="0" y="341"/>
                </a:moveTo>
                <a:lnTo>
                  <a:pt x="14" y="347"/>
                </a:lnTo>
                <a:lnTo>
                  <a:pt x="272" y="6"/>
                </a:lnTo>
                <a:lnTo>
                  <a:pt x="258" y="0"/>
                </a:lnTo>
                <a:lnTo>
                  <a:pt x="0" y="341"/>
                </a:lnTo>
                <a:close/>
              </a:path>
            </a:pathLst>
          </a:custGeom>
          <a:solidFill>
            <a:srgbClr val="170054"/>
          </a:solidFill>
          <a:ln w="9525">
            <a:noFill/>
            <a:round/>
            <a:headEnd/>
            <a:tailEnd/>
          </a:ln>
        </p:spPr>
        <p:txBody>
          <a:bodyPr>
            <a:prstTxWarp prst="textNoShape">
              <a:avLst/>
            </a:prstTxWarp>
          </a:bodyPr>
          <a:lstStyle/>
          <a:p>
            <a:endParaRPr lang="en-US"/>
          </a:p>
        </p:txBody>
      </p:sp>
      <p:sp>
        <p:nvSpPr>
          <p:cNvPr id="84009" name="Freeform 38"/>
          <p:cNvSpPr>
            <a:spLocks/>
          </p:cNvSpPr>
          <p:nvPr/>
        </p:nvSpPr>
        <p:spPr bwMode="auto">
          <a:xfrm>
            <a:off x="1976438" y="4672013"/>
            <a:ext cx="319087" cy="419100"/>
          </a:xfrm>
          <a:custGeom>
            <a:avLst/>
            <a:gdLst>
              <a:gd name="T0" fmla="*/ 0 w 217"/>
              <a:gd name="T1" fmla="*/ 2147483647 h 264"/>
              <a:gd name="T2" fmla="*/ 2147483647 w 217"/>
              <a:gd name="T3" fmla="*/ 2147483647 h 264"/>
              <a:gd name="T4" fmla="*/ 2147483647 w 217"/>
              <a:gd name="T5" fmla="*/ 2147483647 h 264"/>
              <a:gd name="T6" fmla="*/ 2147483647 w 217"/>
              <a:gd name="T7" fmla="*/ 2147483647 h 264"/>
              <a:gd name="T8" fmla="*/ 2147483647 w 217"/>
              <a:gd name="T9" fmla="*/ 0 h 264"/>
              <a:gd name="T10" fmla="*/ 2147483647 w 217"/>
              <a:gd name="T11" fmla="*/ 0 h 264"/>
              <a:gd name="T12" fmla="*/ 0 w 217"/>
              <a:gd name="T13" fmla="*/ 2147483647 h 264"/>
              <a:gd name="T14" fmla="*/ 0 60000 65536"/>
              <a:gd name="T15" fmla="*/ 0 60000 65536"/>
              <a:gd name="T16" fmla="*/ 0 60000 65536"/>
              <a:gd name="T17" fmla="*/ 0 60000 65536"/>
              <a:gd name="T18" fmla="*/ 0 60000 65536"/>
              <a:gd name="T19" fmla="*/ 0 60000 65536"/>
              <a:gd name="T20" fmla="*/ 0 60000 65536"/>
              <a:gd name="T21" fmla="*/ 0 w 217"/>
              <a:gd name="T22" fmla="*/ 0 h 264"/>
              <a:gd name="T23" fmla="*/ 217 w 217"/>
              <a:gd name="T24" fmla="*/ 264 h 2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264">
                <a:moveTo>
                  <a:pt x="0" y="258"/>
                </a:moveTo>
                <a:lnTo>
                  <a:pt x="14" y="264"/>
                </a:lnTo>
                <a:lnTo>
                  <a:pt x="217" y="7"/>
                </a:lnTo>
                <a:lnTo>
                  <a:pt x="203" y="0"/>
                </a:lnTo>
                <a:lnTo>
                  <a:pt x="0" y="258"/>
                </a:lnTo>
                <a:close/>
              </a:path>
            </a:pathLst>
          </a:custGeom>
          <a:solidFill>
            <a:srgbClr val="170054"/>
          </a:solidFill>
          <a:ln w="9525">
            <a:noFill/>
            <a:round/>
            <a:headEnd/>
            <a:tailEnd/>
          </a:ln>
        </p:spPr>
        <p:txBody>
          <a:bodyPr>
            <a:prstTxWarp prst="textNoShape">
              <a:avLst/>
            </a:prstTxWarp>
          </a:bodyPr>
          <a:lstStyle/>
          <a:p>
            <a:endParaRPr lang="en-US"/>
          </a:p>
        </p:txBody>
      </p:sp>
      <p:sp>
        <p:nvSpPr>
          <p:cNvPr id="84010" name="Freeform 39"/>
          <p:cNvSpPr>
            <a:spLocks/>
          </p:cNvSpPr>
          <p:nvPr/>
        </p:nvSpPr>
        <p:spPr bwMode="auto">
          <a:xfrm>
            <a:off x="2274888" y="4365625"/>
            <a:ext cx="285750" cy="317500"/>
          </a:xfrm>
          <a:custGeom>
            <a:avLst/>
            <a:gdLst>
              <a:gd name="T0" fmla="*/ 0 w 195"/>
              <a:gd name="T1" fmla="*/ 2147483647 h 200"/>
              <a:gd name="T2" fmla="*/ 2147483647 w 195"/>
              <a:gd name="T3" fmla="*/ 2147483647 h 200"/>
              <a:gd name="T4" fmla="*/ 2147483647 w 195"/>
              <a:gd name="T5" fmla="*/ 2147483647 h 200"/>
              <a:gd name="T6" fmla="*/ 2147483647 w 195"/>
              <a:gd name="T7" fmla="*/ 2147483647 h 200"/>
              <a:gd name="T8" fmla="*/ 2147483647 w 195"/>
              <a:gd name="T9" fmla="*/ 0 h 200"/>
              <a:gd name="T10" fmla="*/ 2147483647 w 195"/>
              <a:gd name="T11" fmla="*/ 2147483647 h 200"/>
              <a:gd name="T12" fmla="*/ 0 w 195"/>
              <a:gd name="T13" fmla="*/ 2147483647 h 200"/>
              <a:gd name="T14" fmla="*/ 0 60000 65536"/>
              <a:gd name="T15" fmla="*/ 0 60000 65536"/>
              <a:gd name="T16" fmla="*/ 0 60000 65536"/>
              <a:gd name="T17" fmla="*/ 0 60000 65536"/>
              <a:gd name="T18" fmla="*/ 0 60000 65536"/>
              <a:gd name="T19" fmla="*/ 0 60000 65536"/>
              <a:gd name="T20" fmla="*/ 0 60000 65536"/>
              <a:gd name="T21" fmla="*/ 0 w 195"/>
              <a:gd name="T22" fmla="*/ 0 h 200"/>
              <a:gd name="T23" fmla="*/ 195 w 195"/>
              <a:gd name="T24" fmla="*/ 200 h 2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5" h="200">
                <a:moveTo>
                  <a:pt x="0" y="193"/>
                </a:moveTo>
                <a:lnTo>
                  <a:pt x="14" y="200"/>
                </a:lnTo>
                <a:lnTo>
                  <a:pt x="195" y="13"/>
                </a:lnTo>
                <a:lnTo>
                  <a:pt x="188" y="0"/>
                </a:lnTo>
                <a:lnTo>
                  <a:pt x="181" y="6"/>
                </a:lnTo>
                <a:lnTo>
                  <a:pt x="0" y="193"/>
                </a:lnTo>
                <a:close/>
              </a:path>
            </a:pathLst>
          </a:custGeom>
          <a:solidFill>
            <a:srgbClr val="170054"/>
          </a:solidFill>
          <a:ln w="9525">
            <a:noFill/>
            <a:round/>
            <a:headEnd/>
            <a:tailEnd/>
          </a:ln>
        </p:spPr>
        <p:txBody>
          <a:bodyPr>
            <a:prstTxWarp prst="textNoShape">
              <a:avLst/>
            </a:prstTxWarp>
          </a:bodyPr>
          <a:lstStyle/>
          <a:p>
            <a:endParaRPr lang="en-US"/>
          </a:p>
        </p:txBody>
      </p:sp>
      <p:sp>
        <p:nvSpPr>
          <p:cNvPr id="84011" name="Freeform 40"/>
          <p:cNvSpPr>
            <a:spLocks/>
          </p:cNvSpPr>
          <p:nvPr/>
        </p:nvSpPr>
        <p:spPr bwMode="auto">
          <a:xfrm>
            <a:off x="2549525" y="4252913"/>
            <a:ext cx="133350" cy="133350"/>
          </a:xfrm>
          <a:custGeom>
            <a:avLst/>
            <a:gdLst>
              <a:gd name="T0" fmla="*/ 0 w 91"/>
              <a:gd name="T1" fmla="*/ 2147483647 h 84"/>
              <a:gd name="T2" fmla="*/ 2147483647 w 91"/>
              <a:gd name="T3" fmla="*/ 2147483647 h 84"/>
              <a:gd name="T4" fmla="*/ 2147483647 w 91"/>
              <a:gd name="T5" fmla="*/ 2147483647 h 84"/>
              <a:gd name="T6" fmla="*/ 2147483647 w 91"/>
              <a:gd name="T7" fmla="*/ 2147483647 h 84"/>
              <a:gd name="T8" fmla="*/ 2147483647 w 91"/>
              <a:gd name="T9" fmla="*/ 0 h 84"/>
              <a:gd name="T10" fmla="*/ 2147483647 w 91"/>
              <a:gd name="T11" fmla="*/ 0 h 84"/>
              <a:gd name="T12" fmla="*/ 0 w 91"/>
              <a:gd name="T13" fmla="*/ 2147483647 h 84"/>
              <a:gd name="T14" fmla="*/ 0 60000 65536"/>
              <a:gd name="T15" fmla="*/ 0 60000 65536"/>
              <a:gd name="T16" fmla="*/ 0 60000 65536"/>
              <a:gd name="T17" fmla="*/ 0 60000 65536"/>
              <a:gd name="T18" fmla="*/ 0 60000 65536"/>
              <a:gd name="T19" fmla="*/ 0 60000 65536"/>
              <a:gd name="T20" fmla="*/ 0 60000 65536"/>
              <a:gd name="T21" fmla="*/ 0 w 91"/>
              <a:gd name="T22" fmla="*/ 0 h 84"/>
              <a:gd name="T23" fmla="*/ 91 w 91"/>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 h="84">
                <a:moveTo>
                  <a:pt x="0" y="71"/>
                </a:moveTo>
                <a:lnTo>
                  <a:pt x="7" y="84"/>
                </a:lnTo>
                <a:lnTo>
                  <a:pt x="91" y="13"/>
                </a:lnTo>
                <a:lnTo>
                  <a:pt x="84" y="0"/>
                </a:lnTo>
                <a:lnTo>
                  <a:pt x="0" y="71"/>
                </a:lnTo>
                <a:close/>
              </a:path>
            </a:pathLst>
          </a:custGeom>
          <a:solidFill>
            <a:srgbClr val="170054"/>
          </a:solidFill>
          <a:ln w="9525">
            <a:noFill/>
            <a:round/>
            <a:headEnd/>
            <a:tailEnd/>
          </a:ln>
        </p:spPr>
        <p:txBody>
          <a:bodyPr>
            <a:prstTxWarp prst="textNoShape">
              <a:avLst/>
            </a:prstTxWarp>
          </a:bodyPr>
          <a:lstStyle/>
          <a:p>
            <a:endParaRPr lang="en-US"/>
          </a:p>
        </p:txBody>
      </p:sp>
      <p:sp>
        <p:nvSpPr>
          <p:cNvPr id="84012" name="Freeform 41"/>
          <p:cNvSpPr>
            <a:spLocks/>
          </p:cNvSpPr>
          <p:nvPr/>
        </p:nvSpPr>
        <p:spPr bwMode="auto">
          <a:xfrm>
            <a:off x="2673350" y="4171950"/>
            <a:ext cx="141288" cy="101600"/>
          </a:xfrm>
          <a:custGeom>
            <a:avLst/>
            <a:gdLst>
              <a:gd name="T0" fmla="*/ 0 w 97"/>
              <a:gd name="T1" fmla="*/ 2147483647 h 64"/>
              <a:gd name="T2" fmla="*/ 2147483647 w 97"/>
              <a:gd name="T3" fmla="*/ 2147483647 h 64"/>
              <a:gd name="T4" fmla="*/ 2147483647 w 97"/>
              <a:gd name="T5" fmla="*/ 2147483647 h 64"/>
              <a:gd name="T6" fmla="*/ 2147483647 w 97"/>
              <a:gd name="T7" fmla="*/ 2147483647 h 64"/>
              <a:gd name="T8" fmla="*/ 2147483647 w 97"/>
              <a:gd name="T9" fmla="*/ 0 h 64"/>
              <a:gd name="T10" fmla="*/ 2147483647 w 97"/>
              <a:gd name="T11" fmla="*/ 0 h 64"/>
              <a:gd name="T12" fmla="*/ 0 w 97"/>
              <a:gd name="T13" fmla="*/ 2147483647 h 64"/>
              <a:gd name="T14" fmla="*/ 0 60000 65536"/>
              <a:gd name="T15" fmla="*/ 0 60000 65536"/>
              <a:gd name="T16" fmla="*/ 0 60000 65536"/>
              <a:gd name="T17" fmla="*/ 0 60000 65536"/>
              <a:gd name="T18" fmla="*/ 0 60000 65536"/>
              <a:gd name="T19" fmla="*/ 0 60000 65536"/>
              <a:gd name="T20" fmla="*/ 0 60000 65536"/>
              <a:gd name="T21" fmla="*/ 0 w 97"/>
              <a:gd name="T22" fmla="*/ 0 h 64"/>
              <a:gd name="T23" fmla="*/ 97 w 9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 h="64">
                <a:moveTo>
                  <a:pt x="0" y="51"/>
                </a:moveTo>
                <a:lnTo>
                  <a:pt x="7" y="64"/>
                </a:lnTo>
                <a:lnTo>
                  <a:pt x="97" y="12"/>
                </a:lnTo>
                <a:lnTo>
                  <a:pt x="90" y="0"/>
                </a:lnTo>
                <a:lnTo>
                  <a:pt x="0" y="51"/>
                </a:lnTo>
                <a:close/>
              </a:path>
            </a:pathLst>
          </a:custGeom>
          <a:solidFill>
            <a:srgbClr val="170054"/>
          </a:solidFill>
          <a:ln w="9525">
            <a:noFill/>
            <a:round/>
            <a:headEnd/>
            <a:tailEnd/>
          </a:ln>
        </p:spPr>
        <p:txBody>
          <a:bodyPr>
            <a:prstTxWarp prst="textNoShape">
              <a:avLst/>
            </a:prstTxWarp>
          </a:bodyPr>
          <a:lstStyle/>
          <a:p>
            <a:endParaRPr lang="en-US"/>
          </a:p>
        </p:txBody>
      </p:sp>
      <p:sp>
        <p:nvSpPr>
          <p:cNvPr id="84013" name="Freeform 42"/>
          <p:cNvSpPr>
            <a:spLocks/>
          </p:cNvSpPr>
          <p:nvPr/>
        </p:nvSpPr>
        <p:spPr bwMode="auto">
          <a:xfrm>
            <a:off x="2805113" y="4100513"/>
            <a:ext cx="142875" cy="90487"/>
          </a:xfrm>
          <a:custGeom>
            <a:avLst/>
            <a:gdLst>
              <a:gd name="T0" fmla="*/ 0 w 98"/>
              <a:gd name="T1" fmla="*/ 2147483647 h 57"/>
              <a:gd name="T2" fmla="*/ 2147483647 w 98"/>
              <a:gd name="T3" fmla="*/ 2147483647 h 57"/>
              <a:gd name="T4" fmla="*/ 2147483647 w 98"/>
              <a:gd name="T5" fmla="*/ 2147483647 h 57"/>
              <a:gd name="T6" fmla="*/ 2147483647 w 98"/>
              <a:gd name="T7" fmla="*/ 2147483647 h 57"/>
              <a:gd name="T8" fmla="*/ 2147483647 w 98"/>
              <a:gd name="T9" fmla="*/ 0 h 57"/>
              <a:gd name="T10" fmla="*/ 2147483647 w 98"/>
              <a:gd name="T11" fmla="*/ 0 h 57"/>
              <a:gd name="T12" fmla="*/ 0 w 98"/>
              <a:gd name="T13" fmla="*/ 2147483647 h 57"/>
              <a:gd name="T14" fmla="*/ 0 60000 65536"/>
              <a:gd name="T15" fmla="*/ 0 60000 65536"/>
              <a:gd name="T16" fmla="*/ 0 60000 65536"/>
              <a:gd name="T17" fmla="*/ 0 60000 65536"/>
              <a:gd name="T18" fmla="*/ 0 60000 65536"/>
              <a:gd name="T19" fmla="*/ 0 60000 65536"/>
              <a:gd name="T20" fmla="*/ 0 60000 65536"/>
              <a:gd name="T21" fmla="*/ 0 w 98"/>
              <a:gd name="T22" fmla="*/ 0 h 57"/>
              <a:gd name="T23" fmla="*/ 98 w 98"/>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 h="57">
                <a:moveTo>
                  <a:pt x="0" y="45"/>
                </a:moveTo>
                <a:lnTo>
                  <a:pt x="7" y="57"/>
                </a:lnTo>
                <a:lnTo>
                  <a:pt x="98" y="12"/>
                </a:lnTo>
                <a:lnTo>
                  <a:pt x="91" y="0"/>
                </a:lnTo>
                <a:lnTo>
                  <a:pt x="0" y="45"/>
                </a:lnTo>
                <a:close/>
              </a:path>
            </a:pathLst>
          </a:custGeom>
          <a:solidFill>
            <a:srgbClr val="170054"/>
          </a:solidFill>
          <a:ln w="9525">
            <a:noFill/>
            <a:round/>
            <a:headEnd/>
            <a:tailEnd/>
          </a:ln>
        </p:spPr>
        <p:txBody>
          <a:bodyPr>
            <a:prstTxWarp prst="textNoShape">
              <a:avLst/>
            </a:prstTxWarp>
          </a:bodyPr>
          <a:lstStyle/>
          <a:p>
            <a:endParaRPr lang="en-US"/>
          </a:p>
        </p:txBody>
      </p:sp>
      <p:sp>
        <p:nvSpPr>
          <p:cNvPr id="84014" name="Freeform 43"/>
          <p:cNvSpPr>
            <a:spLocks/>
          </p:cNvSpPr>
          <p:nvPr/>
        </p:nvSpPr>
        <p:spPr bwMode="auto">
          <a:xfrm>
            <a:off x="2938463" y="4048125"/>
            <a:ext cx="163512" cy="71438"/>
          </a:xfrm>
          <a:custGeom>
            <a:avLst/>
            <a:gdLst>
              <a:gd name="T0" fmla="*/ 0 w 112"/>
              <a:gd name="T1" fmla="*/ 2147483647 h 45"/>
              <a:gd name="T2" fmla="*/ 2147483647 w 112"/>
              <a:gd name="T3" fmla="*/ 2147483647 h 45"/>
              <a:gd name="T4" fmla="*/ 2147483647 w 112"/>
              <a:gd name="T5" fmla="*/ 2147483647 h 45"/>
              <a:gd name="T6" fmla="*/ 2147483647 w 112"/>
              <a:gd name="T7" fmla="*/ 2147483647 h 45"/>
              <a:gd name="T8" fmla="*/ 2147483647 w 112"/>
              <a:gd name="T9" fmla="*/ 0 h 45"/>
              <a:gd name="T10" fmla="*/ 2147483647 w 112"/>
              <a:gd name="T11" fmla="*/ 0 h 45"/>
              <a:gd name="T12" fmla="*/ 0 w 112"/>
              <a:gd name="T13" fmla="*/ 2147483647 h 45"/>
              <a:gd name="T14" fmla="*/ 0 60000 65536"/>
              <a:gd name="T15" fmla="*/ 0 60000 65536"/>
              <a:gd name="T16" fmla="*/ 0 60000 65536"/>
              <a:gd name="T17" fmla="*/ 0 60000 65536"/>
              <a:gd name="T18" fmla="*/ 0 60000 65536"/>
              <a:gd name="T19" fmla="*/ 0 60000 65536"/>
              <a:gd name="T20" fmla="*/ 0 60000 65536"/>
              <a:gd name="T21" fmla="*/ 0 w 112"/>
              <a:gd name="T22" fmla="*/ 0 h 45"/>
              <a:gd name="T23" fmla="*/ 112 w 112"/>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45">
                <a:moveTo>
                  <a:pt x="0" y="33"/>
                </a:moveTo>
                <a:lnTo>
                  <a:pt x="7" y="45"/>
                </a:lnTo>
                <a:lnTo>
                  <a:pt x="112" y="13"/>
                </a:lnTo>
                <a:lnTo>
                  <a:pt x="105" y="13"/>
                </a:lnTo>
                <a:lnTo>
                  <a:pt x="105" y="0"/>
                </a:lnTo>
                <a:lnTo>
                  <a:pt x="0" y="33"/>
                </a:lnTo>
                <a:close/>
              </a:path>
            </a:pathLst>
          </a:custGeom>
          <a:solidFill>
            <a:srgbClr val="170054"/>
          </a:solidFill>
          <a:ln w="9525">
            <a:noFill/>
            <a:round/>
            <a:headEnd/>
            <a:tailEnd/>
          </a:ln>
        </p:spPr>
        <p:txBody>
          <a:bodyPr>
            <a:prstTxWarp prst="textNoShape">
              <a:avLst/>
            </a:prstTxWarp>
          </a:bodyPr>
          <a:lstStyle/>
          <a:p>
            <a:endParaRPr lang="en-US"/>
          </a:p>
        </p:txBody>
      </p:sp>
      <p:sp>
        <p:nvSpPr>
          <p:cNvPr id="84015" name="Freeform 44"/>
          <p:cNvSpPr>
            <a:spLocks/>
          </p:cNvSpPr>
          <p:nvPr/>
        </p:nvSpPr>
        <p:spPr bwMode="auto">
          <a:xfrm>
            <a:off x="3092450" y="3987800"/>
            <a:ext cx="336550" cy="80963"/>
          </a:xfrm>
          <a:custGeom>
            <a:avLst/>
            <a:gdLst>
              <a:gd name="T0" fmla="*/ 0 w 230"/>
              <a:gd name="T1" fmla="*/ 2147483647 h 51"/>
              <a:gd name="T2" fmla="*/ 0 w 230"/>
              <a:gd name="T3" fmla="*/ 2147483647 h 51"/>
              <a:gd name="T4" fmla="*/ 2147483647 w 230"/>
              <a:gd name="T5" fmla="*/ 2147483647 h 51"/>
              <a:gd name="T6" fmla="*/ 2147483647 w 230"/>
              <a:gd name="T7" fmla="*/ 2147483647 h 51"/>
              <a:gd name="T8" fmla="*/ 2147483647 w 230"/>
              <a:gd name="T9" fmla="*/ 0 h 51"/>
              <a:gd name="T10" fmla="*/ 2147483647 w 230"/>
              <a:gd name="T11" fmla="*/ 0 h 51"/>
              <a:gd name="T12" fmla="*/ 0 w 230"/>
              <a:gd name="T13" fmla="*/ 2147483647 h 51"/>
              <a:gd name="T14" fmla="*/ 0 60000 65536"/>
              <a:gd name="T15" fmla="*/ 0 60000 65536"/>
              <a:gd name="T16" fmla="*/ 0 60000 65536"/>
              <a:gd name="T17" fmla="*/ 0 60000 65536"/>
              <a:gd name="T18" fmla="*/ 0 60000 65536"/>
              <a:gd name="T19" fmla="*/ 0 60000 65536"/>
              <a:gd name="T20" fmla="*/ 0 60000 65536"/>
              <a:gd name="T21" fmla="*/ 0 w 230"/>
              <a:gd name="T22" fmla="*/ 0 h 51"/>
              <a:gd name="T23" fmla="*/ 230 w 230"/>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0" h="51">
                <a:moveTo>
                  <a:pt x="0" y="38"/>
                </a:moveTo>
                <a:lnTo>
                  <a:pt x="0" y="51"/>
                </a:lnTo>
                <a:lnTo>
                  <a:pt x="230" y="13"/>
                </a:lnTo>
                <a:lnTo>
                  <a:pt x="230" y="0"/>
                </a:lnTo>
                <a:lnTo>
                  <a:pt x="0" y="38"/>
                </a:lnTo>
                <a:close/>
              </a:path>
            </a:pathLst>
          </a:custGeom>
          <a:solidFill>
            <a:srgbClr val="170054"/>
          </a:solidFill>
          <a:ln w="9525">
            <a:noFill/>
            <a:round/>
            <a:headEnd/>
            <a:tailEnd/>
          </a:ln>
        </p:spPr>
        <p:txBody>
          <a:bodyPr>
            <a:prstTxWarp prst="textNoShape">
              <a:avLst/>
            </a:prstTxWarp>
          </a:bodyPr>
          <a:lstStyle/>
          <a:p>
            <a:endParaRPr lang="en-US"/>
          </a:p>
        </p:txBody>
      </p:sp>
      <p:sp>
        <p:nvSpPr>
          <p:cNvPr id="84016" name="Freeform 45"/>
          <p:cNvSpPr>
            <a:spLocks/>
          </p:cNvSpPr>
          <p:nvPr/>
        </p:nvSpPr>
        <p:spPr bwMode="auto">
          <a:xfrm>
            <a:off x="3429000" y="3967163"/>
            <a:ext cx="439738" cy="41275"/>
          </a:xfrm>
          <a:custGeom>
            <a:avLst/>
            <a:gdLst>
              <a:gd name="T0" fmla="*/ 0 w 300"/>
              <a:gd name="T1" fmla="*/ 2147483647 h 26"/>
              <a:gd name="T2" fmla="*/ 0 w 300"/>
              <a:gd name="T3" fmla="*/ 2147483647 h 26"/>
              <a:gd name="T4" fmla="*/ 2147483647 w 300"/>
              <a:gd name="T5" fmla="*/ 2147483647 h 26"/>
              <a:gd name="T6" fmla="*/ 2147483647 w 300"/>
              <a:gd name="T7" fmla="*/ 2147483647 h 26"/>
              <a:gd name="T8" fmla="*/ 2147483647 w 300"/>
              <a:gd name="T9" fmla="*/ 0 h 26"/>
              <a:gd name="T10" fmla="*/ 2147483647 w 300"/>
              <a:gd name="T11" fmla="*/ 0 h 26"/>
              <a:gd name="T12" fmla="*/ 0 w 300"/>
              <a:gd name="T13" fmla="*/ 2147483647 h 26"/>
              <a:gd name="T14" fmla="*/ 0 60000 65536"/>
              <a:gd name="T15" fmla="*/ 0 60000 65536"/>
              <a:gd name="T16" fmla="*/ 0 60000 65536"/>
              <a:gd name="T17" fmla="*/ 0 60000 65536"/>
              <a:gd name="T18" fmla="*/ 0 60000 65536"/>
              <a:gd name="T19" fmla="*/ 0 60000 65536"/>
              <a:gd name="T20" fmla="*/ 0 60000 65536"/>
              <a:gd name="T21" fmla="*/ 0 w 300"/>
              <a:gd name="T22" fmla="*/ 0 h 26"/>
              <a:gd name="T23" fmla="*/ 300 w 300"/>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0" h="26">
                <a:moveTo>
                  <a:pt x="0" y="13"/>
                </a:moveTo>
                <a:lnTo>
                  <a:pt x="0" y="26"/>
                </a:lnTo>
                <a:lnTo>
                  <a:pt x="300" y="13"/>
                </a:lnTo>
                <a:lnTo>
                  <a:pt x="300" y="0"/>
                </a:lnTo>
                <a:lnTo>
                  <a:pt x="0" y="13"/>
                </a:lnTo>
                <a:close/>
              </a:path>
            </a:pathLst>
          </a:custGeom>
          <a:solidFill>
            <a:srgbClr val="170054"/>
          </a:solidFill>
          <a:ln w="9525">
            <a:noFill/>
            <a:round/>
            <a:headEnd/>
            <a:tailEnd/>
          </a:ln>
        </p:spPr>
        <p:txBody>
          <a:bodyPr>
            <a:prstTxWarp prst="textNoShape">
              <a:avLst/>
            </a:prstTxWarp>
          </a:bodyPr>
          <a:lstStyle/>
          <a:p>
            <a:endParaRPr lang="en-US"/>
          </a:p>
        </p:txBody>
      </p:sp>
      <p:sp>
        <p:nvSpPr>
          <p:cNvPr id="84017" name="Freeform 46"/>
          <p:cNvSpPr>
            <a:spLocks/>
          </p:cNvSpPr>
          <p:nvPr/>
        </p:nvSpPr>
        <p:spPr bwMode="auto">
          <a:xfrm>
            <a:off x="3868738" y="3956050"/>
            <a:ext cx="561975" cy="31750"/>
          </a:xfrm>
          <a:custGeom>
            <a:avLst/>
            <a:gdLst>
              <a:gd name="T0" fmla="*/ 0 w 384"/>
              <a:gd name="T1" fmla="*/ 2147483647 h 20"/>
              <a:gd name="T2" fmla="*/ 0 w 384"/>
              <a:gd name="T3" fmla="*/ 2147483647 h 20"/>
              <a:gd name="T4" fmla="*/ 2147483647 w 384"/>
              <a:gd name="T5" fmla="*/ 2147483647 h 20"/>
              <a:gd name="T6" fmla="*/ 2147483647 w 384"/>
              <a:gd name="T7" fmla="*/ 2147483647 h 20"/>
              <a:gd name="T8" fmla="*/ 2147483647 w 384"/>
              <a:gd name="T9" fmla="*/ 0 h 20"/>
              <a:gd name="T10" fmla="*/ 2147483647 w 384"/>
              <a:gd name="T11" fmla="*/ 0 h 20"/>
              <a:gd name="T12" fmla="*/ 0 w 384"/>
              <a:gd name="T13" fmla="*/ 2147483647 h 20"/>
              <a:gd name="T14" fmla="*/ 0 60000 65536"/>
              <a:gd name="T15" fmla="*/ 0 60000 65536"/>
              <a:gd name="T16" fmla="*/ 0 60000 65536"/>
              <a:gd name="T17" fmla="*/ 0 60000 65536"/>
              <a:gd name="T18" fmla="*/ 0 60000 65536"/>
              <a:gd name="T19" fmla="*/ 0 60000 65536"/>
              <a:gd name="T20" fmla="*/ 0 60000 65536"/>
              <a:gd name="T21" fmla="*/ 0 w 384"/>
              <a:gd name="T22" fmla="*/ 0 h 20"/>
              <a:gd name="T23" fmla="*/ 384 w 384"/>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4" h="20">
                <a:moveTo>
                  <a:pt x="0" y="7"/>
                </a:moveTo>
                <a:lnTo>
                  <a:pt x="0" y="20"/>
                </a:lnTo>
                <a:lnTo>
                  <a:pt x="384" y="13"/>
                </a:lnTo>
                <a:lnTo>
                  <a:pt x="384" y="0"/>
                </a:lnTo>
                <a:lnTo>
                  <a:pt x="0" y="7"/>
                </a:lnTo>
                <a:close/>
              </a:path>
            </a:pathLst>
          </a:custGeom>
          <a:solidFill>
            <a:srgbClr val="170054"/>
          </a:solidFill>
          <a:ln w="9525">
            <a:noFill/>
            <a:round/>
            <a:headEnd/>
            <a:tailEnd/>
          </a:ln>
        </p:spPr>
        <p:txBody>
          <a:bodyPr>
            <a:prstTxWarp prst="textNoShape">
              <a:avLst/>
            </a:prstTxWarp>
          </a:bodyPr>
          <a:lstStyle/>
          <a:p>
            <a:endParaRPr lang="en-US"/>
          </a:p>
        </p:txBody>
      </p:sp>
      <p:sp>
        <p:nvSpPr>
          <p:cNvPr id="84018" name="Freeform 47"/>
          <p:cNvSpPr>
            <a:spLocks/>
          </p:cNvSpPr>
          <p:nvPr/>
        </p:nvSpPr>
        <p:spPr bwMode="auto">
          <a:xfrm>
            <a:off x="4430713" y="3956050"/>
            <a:ext cx="561975" cy="31750"/>
          </a:xfrm>
          <a:custGeom>
            <a:avLst/>
            <a:gdLst>
              <a:gd name="T0" fmla="*/ 0 w 383"/>
              <a:gd name="T1" fmla="*/ 0 h 20"/>
              <a:gd name="T2" fmla="*/ 0 w 383"/>
              <a:gd name="T3" fmla="*/ 2147483647 h 20"/>
              <a:gd name="T4" fmla="*/ 2147483647 w 383"/>
              <a:gd name="T5" fmla="*/ 2147483647 h 20"/>
              <a:gd name="T6" fmla="*/ 2147483647 w 383"/>
              <a:gd name="T7" fmla="*/ 2147483647 h 20"/>
              <a:gd name="T8" fmla="*/ 2147483647 w 383"/>
              <a:gd name="T9" fmla="*/ 2147483647 h 20"/>
              <a:gd name="T10" fmla="*/ 2147483647 w 383"/>
              <a:gd name="T11" fmla="*/ 2147483647 h 20"/>
              <a:gd name="T12" fmla="*/ 0 w 383"/>
              <a:gd name="T13" fmla="*/ 0 h 20"/>
              <a:gd name="T14" fmla="*/ 0 60000 65536"/>
              <a:gd name="T15" fmla="*/ 0 60000 65536"/>
              <a:gd name="T16" fmla="*/ 0 60000 65536"/>
              <a:gd name="T17" fmla="*/ 0 60000 65536"/>
              <a:gd name="T18" fmla="*/ 0 60000 65536"/>
              <a:gd name="T19" fmla="*/ 0 60000 65536"/>
              <a:gd name="T20" fmla="*/ 0 60000 65536"/>
              <a:gd name="T21" fmla="*/ 0 w 383"/>
              <a:gd name="T22" fmla="*/ 0 h 20"/>
              <a:gd name="T23" fmla="*/ 383 w 383"/>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3" h="20">
                <a:moveTo>
                  <a:pt x="0" y="0"/>
                </a:moveTo>
                <a:lnTo>
                  <a:pt x="0" y="13"/>
                </a:lnTo>
                <a:lnTo>
                  <a:pt x="383" y="20"/>
                </a:lnTo>
                <a:lnTo>
                  <a:pt x="383" y="7"/>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19" name="Freeform 48"/>
          <p:cNvSpPr>
            <a:spLocks/>
          </p:cNvSpPr>
          <p:nvPr/>
        </p:nvSpPr>
        <p:spPr bwMode="auto">
          <a:xfrm>
            <a:off x="4992688" y="3967163"/>
            <a:ext cx="428625" cy="41275"/>
          </a:xfrm>
          <a:custGeom>
            <a:avLst/>
            <a:gdLst>
              <a:gd name="T0" fmla="*/ 0 w 293"/>
              <a:gd name="T1" fmla="*/ 0 h 26"/>
              <a:gd name="T2" fmla="*/ 0 w 293"/>
              <a:gd name="T3" fmla="*/ 2147483647 h 26"/>
              <a:gd name="T4" fmla="*/ 2147483647 w 293"/>
              <a:gd name="T5" fmla="*/ 2147483647 h 26"/>
              <a:gd name="T6" fmla="*/ 2147483647 w 293"/>
              <a:gd name="T7" fmla="*/ 2147483647 h 26"/>
              <a:gd name="T8" fmla="*/ 2147483647 w 293"/>
              <a:gd name="T9" fmla="*/ 2147483647 h 26"/>
              <a:gd name="T10" fmla="*/ 2147483647 w 293"/>
              <a:gd name="T11" fmla="*/ 2147483647 h 26"/>
              <a:gd name="T12" fmla="*/ 0 w 293"/>
              <a:gd name="T13" fmla="*/ 0 h 26"/>
              <a:gd name="T14" fmla="*/ 0 60000 65536"/>
              <a:gd name="T15" fmla="*/ 0 60000 65536"/>
              <a:gd name="T16" fmla="*/ 0 60000 65536"/>
              <a:gd name="T17" fmla="*/ 0 60000 65536"/>
              <a:gd name="T18" fmla="*/ 0 60000 65536"/>
              <a:gd name="T19" fmla="*/ 0 60000 65536"/>
              <a:gd name="T20" fmla="*/ 0 60000 65536"/>
              <a:gd name="T21" fmla="*/ 0 w 293"/>
              <a:gd name="T22" fmla="*/ 0 h 26"/>
              <a:gd name="T23" fmla="*/ 293 w 293"/>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 h="26">
                <a:moveTo>
                  <a:pt x="0" y="0"/>
                </a:moveTo>
                <a:lnTo>
                  <a:pt x="0" y="13"/>
                </a:lnTo>
                <a:lnTo>
                  <a:pt x="293" y="26"/>
                </a:lnTo>
                <a:lnTo>
                  <a:pt x="293" y="13"/>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20" name="Freeform 49"/>
          <p:cNvSpPr>
            <a:spLocks/>
          </p:cNvSpPr>
          <p:nvPr/>
        </p:nvSpPr>
        <p:spPr bwMode="auto">
          <a:xfrm>
            <a:off x="5421313" y="3987800"/>
            <a:ext cx="358775" cy="80963"/>
          </a:xfrm>
          <a:custGeom>
            <a:avLst/>
            <a:gdLst>
              <a:gd name="T0" fmla="*/ 0 w 244"/>
              <a:gd name="T1" fmla="*/ 0 h 51"/>
              <a:gd name="T2" fmla="*/ 0 w 244"/>
              <a:gd name="T3" fmla="*/ 2147483647 h 51"/>
              <a:gd name="T4" fmla="*/ 2147483647 w 244"/>
              <a:gd name="T5" fmla="*/ 2147483647 h 51"/>
              <a:gd name="T6" fmla="*/ 2147483647 w 244"/>
              <a:gd name="T7" fmla="*/ 2147483647 h 51"/>
              <a:gd name="T8" fmla="*/ 2147483647 w 244"/>
              <a:gd name="T9" fmla="*/ 2147483647 h 51"/>
              <a:gd name="T10" fmla="*/ 2147483647 w 244"/>
              <a:gd name="T11" fmla="*/ 2147483647 h 51"/>
              <a:gd name="T12" fmla="*/ 0 w 244"/>
              <a:gd name="T13" fmla="*/ 0 h 51"/>
              <a:gd name="T14" fmla="*/ 0 60000 65536"/>
              <a:gd name="T15" fmla="*/ 0 60000 65536"/>
              <a:gd name="T16" fmla="*/ 0 60000 65536"/>
              <a:gd name="T17" fmla="*/ 0 60000 65536"/>
              <a:gd name="T18" fmla="*/ 0 60000 65536"/>
              <a:gd name="T19" fmla="*/ 0 60000 65536"/>
              <a:gd name="T20" fmla="*/ 0 60000 65536"/>
              <a:gd name="T21" fmla="*/ 0 w 244"/>
              <a:gd name="T22" fmla="*/ 0 h 51"/>
              <a:gd name="T23" fmla="*/ 244 w 244"/>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51">
                <a:moveTo>
                  <a:pt x="0" y="0"/>
                </a:moveTo>
                <a:lnTo>
                  <a:pt x="0" y="13"/>
                </a:lnTo>
                <a:lnTo>
                  <a:pt x="237" y="51"/>
                </a:lnTo>
                <a:lnTo>
                  <a:pt x="244" y="38"/>
                </a:lnTo>
                <a:lnTo>
                  <a:pt x="237" y="38"/>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21" name="Freeform 50"/>
          <p:cNvSpPr>
            <a:spLocks/>
          </p:cNvSpPr>
          <p:nvPr/>
        </p:nvSpPr>
        <p:spPr bwMode="auto">
          <a:xfrm>
            <a:off x="5768975" y="4048125"/>
            <a:ext cx="153988" cy="71438"/>
          </a:xfrm>
          <a:custGeom>
            <a:avLst/>
            <a:gdLst>
              <a:gd name="T0" fmla="*/ 2147483647 w 105"/>
              <a:gd name="T1" fmla="*/ 0 h 45"/>
              <a:gd name="T2" fmla="*/ 0 w 105"/>
              <a:gd name="T3" fmla="*/ 2147483647 h 45"/>
              <a:gd name="T4" fmla="*/ 2147483647 w 105"/>
              <a:gd name="T5" fmla="*/ 2147483647 h 45"/>
              <a:gd name="T6" fmla="*/ 2147483647 w 105"/>
              <a:gd name="T7" fmla="*/ 2147483647 h 45"/>
              <a:gd name="T8" fmla="*/ 2147483647 w 105"/>
              <a:gd name="T9" fmla="*/ 2147483647 h 45"/>
              <a:gd name="T10" fmla="*/ 2147483647 w 105"/>
              <a:gd name="T11" fmla="*/ 2147483647 h 45"/>
              <a:gd name="T12" fmla="*/ 2147483647 w 105"/>
              <a:gd name="T13" fmla="*/ 0 h 45"/>
              <a:gd name="T14" fmla="*/ 0 60000 65536"/>
              <a:gd name="T15" fmla="*/ 0 60000 65536"/>
              <a:gd name="T16" fmla="*/ 0 60000 65536"/>
              <a:gd name="T17" fmla="*/ 0 60000 65536"/>
              <a:gd name="T18" fmla="*/ 0 60000 65536"/>
              <a:gd name="T19" fmla="*/ 0 60000 65536"/>
              <a:gd name="T20" fmla="*/ 0 60000 65536"/>
              <a:gd name="T21" fmla="*/ 0 w 105"/>
              <a:gd name="T22" fmla="*/ 0 h 45"/>
              <a:gd name="T23" fmla="*/ 105 w 105"/>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45">
                <a:moveTo>
                  <a:pt x="7" y="0"/>
                </a:moveTo>
                <a:lnTo>
                  <a:pt x="0" y="13"/>
                </a:lnTo>
                <a:lnTo>
                  <a:pt x="98" y="45"/>
                </a:lnTo>
                <a:lnTo>
                  <a:pt x="105" y="33"/>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22" name="Freeform 51"/>
          <p:cNvSpPr>
            <a:spLocks/>
          </p:cNvSpPr>
          <p:nvPr/>
        </p:nvSpPr>
        <p:spPr bwMode="auto">
          <a:xfrm>
            <a:off x="5913438" y="4100513"/>
            <a:ext cx="142875" cy="90487"/>
          </a:xfrm>
          <a:custGeom>
            <a:avLst/>
            <a:gdLst>
              <a:gd name="T0" fmla="*/ 2147483647 w 98"/>
              <a:gd name="T1" fmla="*/ 0 h 57"/>
              <a:gd name="T2" fmla="*/ 0 w 98"/>
              <a:gd name="T3" fmla="*/ 2147483647 h 57"/>
              <a:gd name="T4" fmla="*/ 2147483647 w 98"/>
              <a:gd name="T5" fmla="*/ 2147483647 h 57"/>
              <a:gd name="T6" fmla="*/ 2147483647 w 98"/>
              <a:gd name="T7" fmla="*/ 2147483647 h 57"/>
              <a:gd name="T8" fmla="*/ 2147483647 w 98"/>
              <a:gd name="T9" fmla="*/ 2147483647 h 57"/>
              <a:gd name="T10" fmla="*/ 2147483647 w 98"/>
              <a:gd name="T11" fmla="*/ 2147483647 h 57"/>
              <a:gd name="T12" fmla="*/ 2147483647 w 98"/>
              <a:gd name="T13" fmla="*/ 0 h 57"/>
              <a:gd name="T14" fmla="*/ 0 60000 65536"/>
              <a:gd name="T15" fmla="*/ 0 60000 65536"/>
              <a:gd name="T16" fmla="*/ 0 60000 65536"/>
              <a:gd name="T17" fmla="*/ 0 60000 65536"/>
              <a:gd name="T18" fmla="*/ 0 60000 65536"/>
              <a:gd name="T19" fmla="*/ 0 60000 65536"/>
              <a:gd name="T20" fmla="*/ 0 60000 65536"/>
              <a:gd name="T21" fmla="*/ 0 w 98"/>
              <a:gd name="T22" fmla="*/ 0 h 57"/>
              <a:gd name="T23" fmla="*/ 98 w 98"/>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 h="57">
                <a:moveTo>
                  <a:pt x="7" y="0"/>
                </a:moveTo>
                <a:lnTo>
                  <a:pt x="0" y="12"/>
                </a:lnTo>
                <a:lnTo>
                  <a:pt x="91" y="57"/>
                </a:lnTo>
                <a:lnTo>
                  <a:pt x="98" y="45"/>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23" name="Freeform 52"/>
          <p:cNvSpPr>
            <a:spLocks/>
          </p:cNvSpPr>
          <p:nvPr/>
        </p:nvSpPr>
        <p:spPr bwMode="auto">
          <a:xfrm>
            <a:off x="6046788" y="4171950"/>
            <a:ext cx="141287" cy="101600"/>
          </a:xfrm>
          <a:custGeom>
            <a:avLst/>
            <a:gdLst>
              <a:gd name="T0" fmla="*/ 2147483647 w 97"/>
              <a:gd name="T1" fmla="*/ 0 h 64"/>
              <a:gd name="T2" fmla="*/ 0 w 97"/>
              <a:gd name="T3" fmla="*/ 2147483647 h 64"/>
              <a:gd name="T4" fmla="*/ 2147483647 w 97"/>
              <a:gd name="T5" fmla="*/ 2147483647 h 64"/>
              <a:gd name="T6" fmla="*/ 2147483647 w 97"/>
              <a:gd name="T7" fmla="*/ 2147483647 h 64"/>
              <a:gd name="T8" fmla="*/ 2147483647 w 97"/>
              <a:gd name="T9" fmla="*/ 2147483647 h 64"/>
              <a:gd name="T10" fmla="*/ 2147483647 w 97"/>
              <a:gd name="T11" fmla="*/ 2147483647 h 64"/>
              <a:gd name="T12" fmla="*/ 2147483647 w 97"/>
              <a:gd name="T13" fmla="*/ 0 h 64"/>
              <a:gd name="T14" fmla="*/ 0 60000 65536"/>
              <a:gd name="T15" fmla="*/ 0 60000 65536"/>
              <a:gd name="T16" fmla="*/ 0 60000 65536"/>
              <a:gd name="T17" fmla="*/ 0 60000 65536"/>
              <a:gd name="T18" fmla="*/ 0 60000 65536"/>
              <a:gd name="T19" fmla="*/ 0 60000 65536"/>
              <a:gd name="T20" fmla="*/ 0 60000 65536"/>
              <a:gd name="T21" fmla="*/ 0 w 97"/>
              <a:gd name="T22" fmla="*/ 0 h 64"/>
              <a:gd name="T23" fmla="*/ 97 w 9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7" h="64">
                <a:moveTo>
                  <a:pt x="7" y="0"/>
                </a:moveTo>
                <a:lnTo>
                  <a:pt x="0" y="12"/>
                </a:lnTo>
                <a:lnTo>
                  <a:pt x="90" y="64"/>
                </a:lnTo>
                <a:lnTo>
                  <a:pt x="97" y="51"/>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24" name="Freeform 53"/>
          <p:cNvSpPr>
            <a:spLocks/>
          </p:cNvSpPr>
          <p:nvPr/>
        </p:nvSpPr>
        <p:spPr bwMode="auto">
          <a:xfrm>
            <a:off x="6178550" y="4252913"/>
            <a:ext cx="142875" cy="133350"/>
          </a:xfrm>
          <a:custGeom>
            <a:avLst/>
            <a:gdLst>
              <a:gd name="T0" fmla="*/ 2147483647 w 98"/>
              <a:gd name="T1" fmla="*/ 0 h 84"/>
              <a:gd name="T2" fmla="*/ 0 w 98"/>
              <a:gd name="T3" fmla="*/ 2147483647 h 84"/>
              <a:gd name="T4" fmla="*/ 2147483647 w 98"/>
              <a:gd name="T5" fmla="*/ 2147483647 h 84"/>
              <a:gd name="T6" fmla="*/ 2147483647 w 98"/>
              <a:gd name="T7" fmla="*/ 2147483647 h 84"/>
              <a:gd name="T8" fmla="*/ 2147483647 w 98"/>
              <a:gd name="T9" fmla="*/ 2147483647 h 84"/>
              <a:gd name="T10" fmla="*/ 2147483647 w 98"/>
              <a:gd name="T11" fmla="*/ 2147483647 h 84"/>
              <a:gd name="T12" fmla="*/ 2147483647 w 98"/>
              <a:gd name="T13" fmla="*/ 0 h 84"/>
              <a:gd name="T14" fmla="*/ 0 60000 65536"/>
              <a:gd name="T15" fmla="*/ 0 60000 65536"/>
              <a:gd name="T16" fmla="*/ 0 60000 65536"/>
              <a:gd name="T17" fmla="*/ 0 60000 65536"/>
              <a:gd name="T18" fmla="*/ 0 60000 65536"/>
              <a:gd name="T19" fmla="*/ 0 60000 65536"/>
              <a:gd name="T20" fmla="*/ 0 60000 65536"/>
              <a:gd name="T21" fmla="*/ 0 w 98"/>
              <a:gd name="T22" fmla="*/ 0 h 84"/>
              <a:gd name="T23" fmla="*/ 98 w 98"/>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 h="84">
                <a:moveTo>
                  <a:pt x="7" y="0"/>
                </a:moveTo>
                <a:lnTo>
                  <a:pt x="0" y="13"/>
                </a:lnTo>
                <a:lnTo>
                  <a:pt x="91" y="84"/>
                </a:lnTo>
                <a:lnTo>
                  <a:pt x="84" y="84"/>
                </a:lnTo>
                <a:lnTo>
                  <a:pt x="98" y="77"/>
                </a:lnTo>
                <a:lnTo>
                  <a:pt x="98" y="71"/>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25" name="Freeform 54"/>
          <p:cNvSpPr>
            <a:spLocks/>
          </p:cNvSpPr>
          <p:nvPr/>
        </p:nvSpPr>
        <p:spPr bwMode="auto">
          <a:xfrm>
            <a:off x="6300788" y="4375150"/>
            <a:ext cx="276225" cy="307975"/>
          </a:xfrm>
          <a:custGeom>
            <a:avLst/>
            <a:gdLst>
              <a:gd name="T0" fmla="*/ 2147483647 w 188"/>
              <a:gd name="T1" fmla="*/ 0 h 194"/>
              <a:gd name="T2" fmla="*/ 0 w 188"/>
              <a:gd name="T3" fmla="*/ 2147483647 h 194"/>
              <a:gd name="T4" fmla="*/ 2147483647 w 188"/>
              <a:gd name="T5" fmla="*/ 2147483647 h 194"/>
              <a:gd name="T6" fmla="*/ 2147483647 w 188"/>
              <a:gd name="T7" fmla="*/ 2147483647 h 194"/>
              <a:gd name="T8" fmla="*/ 2147483647 w 188"/>
              <a:gd name="T9" fmla="*/ 2147483647 h 194"/>
              <a:gd name="T10" fmla="*/ 2147483647 w 188"/>
              <a:gd name="T11" fmla="*/ 2147483647 h 194"/>
              <a:gd name="T12" fmla="*/ 2147483647 w 188"/>
              <a:gd name="T13" fmla="*/ 0 h 194"/>
              <a:gd name="T14" fmla="*/ 0 60000 65536"/>
              <a:gd name="T15" fmla="*/ 0 60000 65536"/>
              <a:gd name="T16" fmla="*/ 0 60000 65536"/>
              <a:gd name="T17" fmla="*/ 0 60000 65536"/>
              <a:gd name="T18" fmla="*/ 0 60000 65536"/>
              <a:gd name="T19" fmla="*/ 0 60000 65536"/>
              <a:gd name="T20" fmla="*/ 0 60000 65536"/>
              <a:gd name="T21" fmla="*/ 0 w 188"/>
              <a:gd name="T22" fmla="*/ 0 h 194"/>
              <a:gd name="T23" fmla="*/ 188 w 188"/>
              <a:gd name="T24" fmla="*/ 194 h 1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8" h="194">
                <a:moveTo>
                  <a:pt x="14" y="0"/>
                </a:moveTo>
                <a:lnTo>
                  <a:pt x="0" y="7"/>
                </a:lnTo>
                <a:lnTo>
                  <a:pt x="174" y="194"/>
                </a:lnTo>
                <a:lnTo>
                  <a:pt x="188" y="187"/>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26" name="Freeform 55"/>
          <p:cNvSpPr>
            <a:spLocks/>
          </p:cNvSpPr>
          <p:nvPr/>
        </p:nvSpPr>
        <p:spPr bwMode="auto">
          <a:xfrm>
            <a:off x="6556375" y="4672013"/>
            <a:ext cx="328613" cy="419100"/>
          </a:xfrm>
          <a:custGeom>
            <a:avLst/>
            <a:gdLst>
              <a:gd name="T0" fmla="*/ 2147483647 w 224"/>
              <a:gd name="T1" fmla="*/ 0 h 264"/>
              <a:gd name="T2" fmla="*/ 0 w 224"/>
              <a:gd name="T3" fmla="*/ 2147483647 h 264"/>
              <a:gd name="T4" fmla="*/ 2147483647 w 224"/>
              <a:gd name="T5" fmla="*/ 2147483647 h 264"/>
              <a:gd name="T6" fmla="*/ 2147483647 w 224"/>
              <a:gd name="T7" fmla="*/ 2147483647 h 264"/>
              <a:gd name="T8" fmla="*/ 2147483647 w 224"/>
              <a:gd name="T9" fmla="*/ 2147483647 h 264"/>
              <a:gd name="T10" fmla="*/ 2147483647 w 224"/>
              <a:gd name="T11" fmla="*/ 2147483647 h 264"/>
              <a:gd name="T12" fmla="*/ 2147483647 w 224"/>
              <a:gd name="T13" fmla="*/ 0 h 264"/>
              <a:gd name="T14" fmla="*/ 0 60000 65536"/>
              <a:gd name="T15" fmla="*/ 0 60000 65536"/>
              <a:gd name="T16" fmla="*/ 0 60000 65536"/>
              <a:gd name="T17" fmla="*/ 0 60000 65536"/>
              <a:gd name="T18" fmla="*/ 0 60000 65536"/>
              <a:gd name="T19" fmla="*/ 0 60000 65536"/>
              <a:gd name="T20" fmla="*/ 0 60000 65536"/>
              <a:gd name="T21" fmla="*/ 0 w 224"/>
              <a:gd name="T22" fmla="*/ 0 h 264"/>
              <a:gd name="T23" fmla="*/ 224 w 224"/>
              <a:gd name="T24" fmla="*/ 264 h 2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4" h="264">
                <a:moveTo>
                  <a:pt x="14" y="0"/>
                </a:moveTo>
                <a:lnTo>
                  <a:pt x="0" y="7"/>
                </a:lnTo>
                <a:lnTo>
                  <a:pt x="210" y="264"/>
                </a:lnTo>
                <a:lnTo>
                  <a:pt x="224" y="258"/>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27" name="Freeform 56"/>
          <p:cNvSpPr>
            <a:spLocks/>
          </p:cNvSpPr>
          <p:nvPr/>
        </p:nvSpPr>
        <p:spPr bwMode="auto">
          <a:xfrm>
            <a:off x="7242175" y="5622925"/>
            <a:ext cx="30163" cy="20638"/>
          </a:xfrm>
          <a:custGeom>
            <a:avLst/>
            <a:gdLst>
              <a:gd name="T0" fmla="*/ 2147483647 w 21"/>
              <a:gd name="T1" fmla="*/ 0 h 13"/>
              <a:gd name="T2" fmla="*/ 2147483647 w 21"/>
              <a:gd name="T3" fmla="*/ 2147483647 h 13"/>
              <a:gd name="T4" fmla="*/ 2147483647 w 21"/>
              <a:gd name="T5" fmla="*/ 2147483647 h 13"/>
              <a:gd name="T6" fmla="*/ 0 w 21"/>
              <a:gd name="T7" fmla="*/ 2147483647 h 13"/>
              <a:gd name="T8" fmla="*/ 2147483647 w 21"/>
              <a:gd name="T9" fmla="*/ 0 h 13"/>
              <a:gd name="T10" fmla="*/ 0 60000 65536"/>
              <a:gd name="T11" fmla="*/ 0 60000 65536"/>
              <a:gd name="T12" fmla="*/ 0 60000 65536"/>
              <a:gd name="T13" fmla="*/ 0 60000 65536"/>
              <a:gd name="T14" fmla="*/ 0 60000 65536"/>
              <a:gd name="T15" fmla="*/ 0 w 21"/>
              <a:gd name="T16" fmla="*/ 0 h 13"/>
              <a:gd name="T17" fmla="*/ 21 w 21"/>
              <a:gd name="T18" fmla="*/ 13 h 13"/>
            </a:gdLst>
            <a:ahLst/>
            <a:cxnLst>
              <a:cxn ang="T10">
                <a:pos x="T0" y="T1"/>
              </a:cxn>
              <a:cxn ang="T11">
                <a:pos x="T2" y="T3"/>
              </a:cxn>
              <a:cxn ang="T12">
                <a:pos x="T4" y="T5"/>
              </a:cxn>
              <a:cxn ang="T13">
                <a:pos x="T6" y="T7"/>
              </a:cxn>
              <a:cxn ang="T14">
                <a:pos x="T8" y="T9"/>
              </a:cxn>
            </a:cxnLst>
            <a:rect l="T15" t="T16" r="T17" b="T18"/>
            <a:pathLst>
              <a:path w="21" h="13">
                <a:moveTo>
                  <a:pt x="14" y="0"/>
                </a:moveTo>
                <a:lnTo>
                  <a:pt x="21" y="6"/>
                </a:lnTo>
                <a:lnTo>
                  <a:pt x="7" y="13"/>
                </a:lnTo>
                <a:lnTo>
                  <a:pt x="0" y="6"/>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28" name="Freeform 57"/>
          <p:cNvSpPr>
            <a:spLocks/>
          </p:cNvSpPr>
          <p:nvPr/>
        </p:nvSpPr>
        <p:spPr bwMode="auto">
          <a:xfrm>
            <a:off x="6864350" y="5081588"/>
            <a:ext cx="398463" cy="550862"/>
          </a:xfrm>
          <a:custGeom>
            <a:avLst/>
            <a:gdLst>
              <a:gd name="T0" fmla="*/ 2147483647 w 272"/>
              <a:gd name="T1" fmla="*/ 0 h 347"/>
              <a:gd name="T2" fmla="*/ 0 w 272"/>
              <a:gd name="T3" fmla="*/ 2147483647 h 347"/>
              <a:gd name="T4" fmla="*/ 2147483647 w 272"/>
              <a:gd name="T5" fmla="*/ 2147483647 h 347"/>
              <a:gd name="T6" fmla="*/ 2147483647 w 272"/>
              <a:gd name="T7" fmla="*/ 2147483647 h 347"/>
              <a:gd name="T8" fmla="*/ 2147483647 w 272"/>
              <a:gd name="T9" fmla="*/ 0 h 347"/>
              <a:gd name="T10" fmla="*/ 0 60000 65536"/>
              <a:gd name="T11" fmla="*/ 0 60000 65536"/>
              <a:gd name="T12" fmla="*/ 0 60000 65536"/>
              <a:gd name="T13" fmla="*/ 0 60000 65536"/>
              <a:gd name="T14" fmla="*/ 0 60000 65536"/>
              <a:gd name="T15" fmla="*/ 0 w 272"/>
              <a:gd name="T16" fmla="*/ 0 h 347"/>
              <a:gd name="T17" fmla="*/ 272 w 272"/>
              <a:gd name="T18" fmla="*/ 347 h 347"/>
            </a:gdLst>
            <a:ahLst/>
            <a:cxnLst>
              <a:cxn ang="T10">
                <a:pos x="T0" y="T1"/>
              </a:cxn>
              <a:cxn ang="T11">
                <a:pos x="T2" y="T3"/>
              </a:cxn>
              <a:cxn ang="T12">
                <a:pos x="T4" y="T5"/>
              </a:cxn>
              <a:cxn ang="T13">
                <a:pos x="T6" y="T7"/>
              </a:cxn>
              <a:cxn ang="T14">
                <a:pos x="T8" y="T9"/>
              </a:cxn>
            </a:cxnLst>
            <a:rect l="T15" t="T16" r="T17" b="T18"/>
            <a:pathLst>
              <a:path w="272" h="347">
                <a:moveTo>
                  <a:pt x="14" y="0"/>
                </a:moveTo>
                <a:lnTo>
                  <a:pt x="0" y="6"/>
                </a:lnTo>
                <a:lnTo>
                  <a:pt x="258" y="347"/>
                </a:lnTo>
                <a:lnTo>
                  <a:pt x="272" y="341"/>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29" name="Freeform 58"/>
          <p:cNvSpPr>
            <a:spLocks/>
          </p:cNvSpPr>
          <p:nvPr/>
        </p:nvSpPr>
        <p:spPr bwMode="auto">
          <a:xfrm>
            <a:off x="985838" y="5622925"/>
            <a:ext cx="20637" cy="20638"/>
          </a:xfrm>
          <a:custGeom>
            <a:avLst/>
            <a:gdLst>
              <a:gd name="T0" fmla="*/ 0 w 14"/>
              <a:gd name="T1" fmla="*/ 0 h 13"/>
              <a:gd name="T2" fmla="*/ 0 w 14"/>
              <a:gd name="T3" fmla="*/ 2147483647 h 13"/>
              <a:gd name="T4" fmla="*/ 2147483647 w 14"/>
              <a:gd name="T5" fmla="*/ 2147483647 h 13"/>
              <a:gd name="T6" fmla="*/ 2147483647 w 14"/>
              <a:gd name="T7" fmla="*/ 2147483647 h 13"/>
              <a:gd name="T8" fmla="*/ 0 w 14"/>
              <a:gd name="T9" fmla="*/ 0 h 13"/>
              <a:gd name="T10" fmla="*/ 0 60000 65536"/>
              <a:gd name="T11" fmla="*/ 0 60000 65536"/>
              <a:gd name="T12" fmla="*/ 0 60000 65536"/>
              <a:gd name="T13" fmla="*/ 0 60000 65536"/>
              <a:gd name="T14" fmla="*/ 0 60000 65536"/>
              <a:gd name="T15" fmla="*/ 0 w 14"/>
              <a:gd name="T16" fmla="*/ 0 h 13"/>
              <a:gd name="T17" fmla="*/ 14 w 14"/>
              <a:gd name="T18" fmla="*/ 13 h 13"/>
            </a:gdLst>
            <a:ahLst/>
            <a:cxnLst>
              <a:cxn ang="T10">
                <a:pos x="T0" y="T1"/>
              </a:cxn>
              <a:cxn ang="T11">
                <a:pos x="T2" y="T3"/>
              </a:cxn>
              <a:cxn ang="T12">
                <a:pos x="T4" y="T5"/>
              </a:cxn>
              <a:cxn ang="T13">
                <a:pos x="T6" y="T7"/>
              </a:cxn>
              <a:cxn ang="T14">
                <a:pos x="T8" y="T9"/>
              </a:cxn>
            </a:cxnLst>
            <a:rect l="T15" t="T16" r="T17" b="T18"/>
            <a:pathLst>
              <a:path w="14" h="13">
                <a:moveTo>
                  <a:pt x="0" y="0"/>
                </a:moveTo>
                <a:lnTo>
                  <a:pt x="0" y="6"/>
                </a:lnTo>
                <a:lnTo>
                  <a:pt x="14" y="13"/>
                </a:lnTo>
                <a:lnTo>
                  <a:pt x="14" y="6"/>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30" name="Freeform 59"/>
          <p:cNvSpPr>
            <a:spLocks/>
          </p:cNvSpPr>
          <p:nvPr/>
        </p:nvSpPr>
        <p:spPr bwMode="auto">
          <a:xfrm>
            <a:off x="985838" y="4897438"/>
            <a:ext cx="481012" cy="735012"/>
          </a:xfrm>
          <a:custGeom>
            <a:avLst/>
            <a:gdLst>
              <a:gd name="T0" fmla="*/ 0 w 328"/>
              <a:gd name="T1" fmla="*/ 2147483647 h 463"/>
              <a:gd name="T2" fmla="*/ 2147483647 w 328"/>
              <a:gd name="T3" fmla="*/ 2147483647 h 463"/>
              <a:gd name="T4" fmla="*/ 2147483647 w 328"/>
              <a:gd name="T5" fmla="*/ 2147483647 h 463"/>
              <a:gd name="T6" fmla="*/ 2147483647 w 328"/>
              <a:gd name="T7" fmla="*/ 2147483647 h 463"/>
              <a:gd name="T8" fmla="*/ 2147483647 w 328"/>
              <a:gd name="T9" fmla="*/ 0 h 463"/>
              <a:gd name="T10" fmla="*/ 2147483647 w 328"/>
              <a:gd name="T11" fmla="*/ 0 h 463"/>
              <a:gd name="T12" fmla="*/ 0 w 328"/>
              <a:gd name="T13" fmla="*/ 2147483647 h 463"/>
              <a:gd name="T14" fmla="*/ 0 60000 65536"/>
              <a:gd name="T15" fmla="*/ 0 60000 65536"/>
              <a:gd name="T16" fmla="*/ 0 60000 65536"/>
              <a:gd name="T17" fmla="*/ 0 60000 65536"/>
              <a:gd name="T18" fmla="*/ 0 60000 65536"/>
              <a:gd name="T19" fmla="*/ 0 60000 65536"/>
              <a:gd name="T20" fmla="*/ 0 60000 65536"/>
              <a:gd name="T21" fmla="*/ 0 w 328"/>
              <a:gd name="T22" fmla="*/ 0 h 463"/>
              <a:gd name="T23" fmla="*/ 328 w 328"/>
              <a:gd name="T24" fmla="*/ 463 h 4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8" h="463">
                <a:moveTo>
                  <a:pt x="0" y="457"/>
                </a:moveTo>
                <a:lnTo>
                  <a:pt x="14" y="463"/>
                </a:lnTo>
                <a:lnTo>
                  <a:pt x="328" y="6"/>
                </a:lnTo>
                <a:lnTo>
                  <a:pt x="314" y="0"/>
                </a:lnTo>
                <a:lnTo>
                  <a:pt x="0" y="457"/>
                </a:lnTo>
                <a:close/>
              </a:path>
            </a:pathLst>
          </a:custGeom>
          <a:solidFill>
            <a:srgbClr val="170054"/>
          </a:solidFill>
          <a:ln w="9525">
            <a:noFill/>
            <a:round/>
            <a:headEnd/>
            <a:tailEnd/>
          </a:ln>
        </p:spPr>
        <p:txBody>
          <a:bodyPr>
            <a:prstTxWarp prst="textNoShape">
              <a:avLst/>
            </a:prstTxWarp>
          </a:bodyPr>
          <a:lstStyle/>
          <a:p>
            <a:endParaRPr lang="en-US"/>
          </a:p>
        </p:txBody>
      </p:sp>
      <p:sp>
        <p:nvSpPr>
          <p:cNvPr id="84031" name="Freeform 60"/>
          <p:cNvSpPr>
            <a:spLocks/>
          </p:cNvSpPr>
          <p:nvPr/>
        </p:nvSpPr>
        <p:spPr bwMode="auto">
          <a:xfrm>
            <a:off x="1446213" y="4344988"/>
            <a:ext cx="388937" cy="561975"/>
          </a:xfrm>
          <a:custGeom>
            <a:avLst/>
            <a:gdLst>
              <a:gd name="T0" fmla="*/ 0 w 265"/>
              <a:gd name="T1" fmla="*/ 2147483647 h 354"/>
              <a:gd name="T2" fmla="*/ 2147483647 w 265"/>
              <a:gd name="T3" fmla="*/ 2147483647 h 354"/>
              <a:gd name="T4" fmla="*/ 2147483647 w 265"/>
              <a:gd name="T5" fmla="*/ 2147483647 h 354"/>
              <a:gd name="T6" fmla="*/ 2147483647 w 265"/>
              <a:gd name="T7" fmla="*/ 2147483647 h 354"/>
              <a:gd name="T8" fmla="*/ 2147483647 w 265"/>
              <a:gd name="T9" fmla="*/ 0 h 354"/>
              <a:gd name="T10" fmla="*/ 2147483647 w 265"/>
              <a:gd name="T11" fmla="*/ 0 h 354"/>
              <a:gd name="T12" fmla="*/ 0 w 265"/>
              <a:gd name="T13" fmla="*/ 2147483647 h 354"/>
              <a:gd name="T14" fmla="*/ 0 60000 65536"/>
              <a:gd name="T15" fmla="*/ 0 60000 65536"/>
              <a:gd name="T16" fmla="*/ 0 60000 65536"/>
              <a:gd name="T17" fmla="*/ 0 60000 65536"/>
              <a:gd name="T18" fmla="*/ 0 60000 65536"/>
              <a:gd name="T19" fmla="*/ 0 60000 65536"/>
              <a:gd name="T20" fmla="*/ 0 60000 65536"/>
              <a:gd name="T21" fmla="*/ 0 w 265"/>
              <a:gd name="T22" fmla="*/ 0 h 354"/>
              <a:gd name="T23" fmla="*/ 265 w 265"/>
              <a:gd name="T24" fmla="*/ 354 h 3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5" h="354">
                <a:moveTo>
                  <a:pt x="0" y="348"/>
                </a:moveTo>
                <a:lnTo>
                  <a:pt x="14" y="354"/>
                </a:lnTo>
                <a:lnTo>
                  <a:pt x="265" y="7"/>
                </a:lnTo>
                <a:lnTo>
                  <a:pt x="251" y="0"/>
                </a:lnTo>
                <a:lnTo>
                  <a:pt x="0" y="348"/>
                </a:lnTo>
                <a:close/>
              </a:path>
            </a:pathLst>
          </a:custGeom>
          <a:solidFill>
            <a:srgbClr val="170054"/>
          </a:solidFill>
          <a:ln w="9525">
            <a:noFill/>
            <a:round/>
            <a:headEnd/>
            <a:tailEnd/>
          </a:ln>
        </p:spPr>
        <p:txBody>
          <a:bodyPr>
            <a:prstTxWarp prst="textNoShape">
              <a:avLst/>
            </a:prstTxWarp>
          </a:bodyPr>
          <a:lstStyle/>
          <a:p>
            <a:endParaRPr lang="en-US"/>
          </a:p>
        </p:txBody>
      </p:sp>
      <p:sp>
        <p:nvSpPr>
          <p:cNvPr id="84032" name="Freeform 61"/>
          <p:cNvSpPr>
            <a:spLocks/>
          </p:cNvSpPr>
          <p:nvPr/>
        </p:nvSpPr>
        <p:spPr bwMode="auto">
          <a:xfrm>
            <a:off x="1814513" y="4140200"/>
            <a:ext cx="182562" cy="215900"/>
          </a:xfrm>
          <a:custGeom>
            <a:avLst/>
            <a:gdLst>
              <a:gd name="T0" fmla="*/ 0 w 125"/>
              <a:gd name="T1" fmla="*/ 2147483647 h 136"/>
              <a:gd name="T2" fmla="*/ 2147483647 w 125"/>
              <a:gd name="T3" fmla="*/ 2147483647 h 136"/>
              <a:gd name="T4" fmla="*/ 2147483647 w 125"/>
              <a:gd name="T5" fmla="*/ 2147483647 h 136"/>
              <a:gd name="T6" fmla="*/ 2147483647 w 125"/>
              <a:gd name="T7" fmla="*/ 2147483647 h 136"/>
              <a:gd name="T8" fmla="*/ 2147483647 w 125"/>
              <a:gd name="T9" fmla="*/ 0 h 136"/>
              <a:gd name="T10" fmla="*/ 2147483647 w 125"/>
              <a:gd name="T11" fmla="*/ 0 h 136"/>
              <a:gd name="T12" fmla="*/ 0 w 125"/>
              <a:gd name="T13" fmla="*/ 2147483647 h 136"/>
              <a:gd name="T14" fmla="*/ 0 60000 65536"/>
              <a:gd name="T15" fmla="*/ 0 60000 65536"/>
              <a:gd name="T16" fmla="*/ 0 60000 65536"/>
              <a:gd name="T17" fmla="*/ 0 60000 65536"/>
              <a:gd name="T18" fmla="*/ 0 60000 65536"/>
              <a:gd name="T19" fmla="*/ 0 60000 65536"/>
              <a:gd name="T20" fmla="*/ 0 60000 65536"/>
              <a:gd name="T21" fmla="*/ 0 w 125"/>
              <a:gd name="T22" fmla="*/ 0 h 136"/>
              <a:gd name="T23" fmla="*/ 125 w 125"/>
              <a:gd name="T24" fmla="*/ 136 h 1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136">
                <a:moveTo>
                  <a:pt x="0" y="129"/>
                </a:moveTo>
                <a:lnTo>
                  <a:pt x="14" y="136"/>
                </a:lnTo>
                <a:lnTo>
                  <a:pt x="125" y="7"/>
                </a:lnTo>
                <a:lnTo>
                  <a:pt x="111" y="0"/>
                </a:lnTo>
                <a:lnTo>
                  <a:pt x="0" y="129"/>
                </a:lnTo>
                <a:close/>
              </a:path>
            </a:pathLst>
          </a:custGeom>
          <a:solidFill>
            <a:srgbClr val="170054"/>
          </a:solidFill>
          <a:ln w="9525">
            <a:noFill/>
            <a:round/>
            <a:headEnd/>
            <a:tailEnd/>
          </a:ln>
        </p:spPr>
        <p:txBody>
          <a:bodyPr>
            <a:prstTxWarp prst="textNoShape">
              <a:avLst/>
            </a:prstTxWarp>
          </a:bodyPr>
          <a:lstStyle/>
          <a:p>
            <a:endParaRPr lang="en-US"/>
          </a:p>
        </p:txBody>
      </p:sp>
      <p:sp>
        <p:nvSpPr>
          <p:cNvPr id="84033" name="Freeform 62"/>
          <p:cNvSpPr>
            <a:spLocks/>
          </p:cNvSpPr>
          <p:nvPr/>
        </p:nvSpPr>
        <p:spPr bwMode="auto">
          <a:xfrm>
            <a:off x="1976438" y="3946525"/>
            <a:ext cx="174625" cy="204788"/>
          </a:xfrm>
          <a:custGeom>
            <a:avLst/>
            <a:gdLst>
              <a:gd name="T0" fmla="*/ 0 w 119"/>
              <a:gd name="T1" fmla="*/ 2147483647 h 129"/>
              <a:gd name="T2" fmla="*/ 2147483647 w 119"/>
              <a:gd name="T3" fmla="*/ 2147483647 h 129"/>
              <a:gd name="T4" fmla="*/ 2147483647 w 119"/>
              <a:gd name="T5" fmla="*/ 2147483647 h 129"/>
              <a:gd name="T6" fmla="*/ 2147483647 w 119"/>
              <a:gd name="T7" fmla="*/ 2147483647 h 129"/>
              <a:gd name="T8" fmla="*/ 2147483647 w 119"/>
              <a:gd name="T9" fmla="*/ 0 h 129"/>
              <a:gd name="T10" fmla="*/ 2147483647 w 119"/>
              <a:gd name="T11" fmla="*/ 2147483647 h 129"/>
              <a:gd name="T12" fmla="*/ 0 w 119"/>
              <a:gd name="T13" fmla="*/ 2147483647 h 129"/>
              <a:gd name="T14" fmla="*/ 0 60000 65536"/>
              <a:gd name="T15" fmla="*/ 0 60000 65536"/>
              <a:gd name="T16" fmla="*/ 0 60000 65536"/>
              <a:gd name="T17" fmla="*/ 0 60000 65536"/>
              <a:gd name="T18" fmla="*/ 0 60000 65536"/>
              <a:gd name="T19" fmla="*/ 0 60000 65536"/>
              <a:gd name="T20" fmla="*/ 0 60000 65536"/>
              <a:gd name="T21" fmla="*/ 0 w 119"/>
              <a:gd name="T22" fmla="*/ 0 h 129"/>
              <a:gd name="T23" fmla="*/ 119 w 119"/>
              <a:gd name="T24" fmla="*/ 129 h 1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129">
                <a:moveTo>
                  <a:pt x="0" y="122"/>
                </a:moveTo>
                <a:lnTo>
                  <a:pt x="14" y="129"/>
                </a:lnTo>
                <a:lnTo>
                  <a:pt x="119" y="13"/>
                </a:lnTo>
                <a:lnTo>
                  <a:pt x="112" y="0"/>
                </a:lnTo>
                <a:lnTo>
                  <a:pt x="105" y="6"/>
                </a:lnTo>
                <a:lnTo>
                  <a:pt x="0" y="122"/>
                </a:lnTo>
                <a:close/>
              </a:path>
            </a:pathLst>
          </a:custGeom>
          <a:solidFill>
            <a:srgbClr val="170054"/>
          </a:solidFill>
          <a:ln w="9525">
            <a:noFill/>
            <a:round/>
            <a:headEnd/>
            <a:tailEnd/>
          </a:ln>
        </p:spPr>
        <p:txBody>
          <a:bodyPr>
            <a:prstTxWarp prst="textNoShape">
              <a:avLst/>
            </a:prstTxWarp>
          </a:bodyPr>
          <a:lstStyle/>
          <a:p>
            <a:endParaRPr lang="en-US"/>
          </a:p>
        </p:txBody>
      </p:sp>
      <p:sp>
        <p:nvSpPr>
          <p:cNvPr id="84034" name="Freeform 63"/>
          <p:cNvSpPr>
            <a:spLocks/>
          </p:cNvSpPr>
          <p:nvPr/>
        </p:nvSpPr>
        <p:spPr bwMode="auto">
          <a:xfrm>
            <a:off x="2141538" y="3803650"/>
            <a:ext cx="163512" cy="163513"/>
          </a:xfrm>
          <a:custGeom>
            <a:avLst/>
            <a:gdLst>
              <a:gd name="T0" fmla="*/ 0 w 112"/>
              <a:gd name="T1" fmla="*/ 2147483647 h 103"/>
              <a:gd name="T2" fmla="*/ 2147483647 w 112"/>
              <a:gd name="T3" fmla="*/ 2147483647 h 103"/>
              <a:gd name="T4" fmla="*/ 2147483647 w 112"/>
              <a:gd name="T5" fmla="*/ 2147483647 h 103"/>
              <a:gd name="T6" fmla="*/ 2147483647 w 112"/>
              <a:gd name="T7" fmla="*/ 2147483647 h 103"/>
              <a:gd name="T8" fmla="*/ 2147483647 w 112"/>
              <a:gd name="T9" fmla="*/ 0 h 103"/>
              <a:gd name="T10" fmla="*/ 2147483647 w 112"/>
              <a:gd name="T11" fmla="*/ 0 h 103"/>
              <a:gd name="T12" fmla="*/ 0 w 112"/>
              <a:gd name="T13" fmla="*/ 2147483647 h 103"/>
              <a:gd name="T14" fmla="*/ 0 60000 65536"/>
              <a:gd name="T15" fmla="*/ 0 60000 65536"/>
              <a:gd name="T16" fmla="*/ 0 60000 65536"/>
              <a:gd name="T17" fmla="*/ 0 60000 65536"/>
              <a:gd name="T18" fmla="*/ 0 60000 65536"/>
              <a:gd name="T19" fmla="*/ 0 60000 65536"/>
              <a:gd name="T20" fmla="*/ 0 60000 65536"/>
              <a:gd name="T21" fmla="*/ 0 w 112"/>
              <a:gd name="T22" fmla="*/ 0 h 103"/>
              <a:gd name="T23" fmla="*/ 112 w 112"/>
              <a:gd name="T24" fmla="*/ 103 h 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103">
                <a:moveTo>
                  <a:pt x="0" y="90"/>
                </a:moveTo>
                <a:lnTo>
                  <a:pt x="7" y="103"/>
                </a:lnTo>
                <a:lnTo>
                  <a:pt x="112" y="13"/>
                </a:lnTo>
                <a:lnTo>
                  <a:pt x="105" y="0"/>
                </a:lnTo>
                <a:lnTo>
                  <a:pt x="0" y="90"/>
                </a:lnTo>
                <a:close/>
              </a:path>
            </a:pathLst>
          </a:custGeom>
          <a:solidFill>
            <a:srgbClr val="170054"/>
          </a:solidFill>
          <a:ln w="9525">
            <a:noFill/>
            <a:round/>
            <a:headEnd/>
            <a:tailEnd/>
          </a:ln>
        </p:spPr>
        <p:txBody>
          <a:bodyPr>
            <a:prstTxWarp prst="textNoShape">
              <a:avLst/>
            </a:prstTxWarp>
          </a:bodyPr>
          <a:lstStyle/>
          <a:p>
            <a:endParaRPr lang="en-US"/>
          </a:p>
        </p:txBody>
      </p:sp>
      <p:sp>
        <p:nvSpPr>
          <p:cNvPr id="84035" name="Freeform 64"/>
          <p:cNvSpPr>
            <a:spLocks/>
          </p:cNvSpPr>
          <p:nvPr/>
        </p:nvSpPr>
        <p:spPr bwMode="auto">
          <a:xfrm>
            <a:off x="2295525" y="3690938"/>
            <a:ext cx="171450" cy="133350"/>
          </a:xfrm>
          <a:custGeom>
            <a:avLst/>
            <a:gdLst>
              <a:gd name="T0" fmla="*/ 0 w 118"/>
              <a:gd name="T1" fmla="*/ 2147483647 h 84"/>
              <a:gd name="T2" fmla="*/ 2147483647 w 118"/>
              <a:gd name="T3" fmla="*/ 2147483647 h 84"/>
              <a:gd name="T4" fmla="*/ 2147483647 w 118"/>
              <a:gd name="T5" fmla="*/ 2147483647 h 84"/>
              <a:gd name="T6" fmla="*/ 2147483647 w 118"/>
              <a:gd name="T7" fmla="*/ 2147483647 h 84"/>
              <a:gd name="T8" fmla="*/ 2147483647 w 118"/>
              <a:gd name="T9" fmla="*/ 0 h 84"/>
              <a:gd name="T10" fmla="*/ 2147483647 w 118"/>
              <a:gd name="T11" fmla="*/ 0 h 84"/>
              <a:gd name="T12" fmla="*/ 0 w 118"/>
              <a:gd name="T13" fmla="*/ 2147483647 h 84"/>
              <a:gd name="T14" fmla="*/ 0 60000 65536"/>
              <a:gd name="T15" fmla="*/ 0 60000 65536"/>
              <a:gd name="T16" fmla="*/ 0 60000 65536"/>
              <a:gd name="T17" fmla="*/ 0 60000 65536"/>
              <a:gd name="T18" fmla="*/ 0 60000 65536"/>
              <a:gd name="T19" fmla="*/ 0 60000 65536"/>
              <a:gd name="T20" fmla="*/ 0 60000 65536"/>
              <a:gd name="T21" fmla="*/ 0 w 118"/>
              <a:gd name="T22" fmla="*/ 0 h 84"/>
              <a:gd name="T23" fmla="*/ 118 w 118"/>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8" h="84">
                <a:moveTo>
                  <a:pt x="0" y="71"/>
                </a:moveTo>
                <a:lnTo>
                  <a:pt x="7" y="84"/>
                </a:lnTo>
                <a:lnTo>
                  <a:pt x="118" y="13"/>
                </a:lnTo>
                <a:lnTo>
                  <a:pt x="111" y="0"/>
                </a:lnTo>
                <a:lnTo>
                  <a:pt x="0" y="71"/>
                </a:lnTo>
                <a:close/>
              </a:path>
            </a:pathLst>
          </a:custGeom>
          <a:solidFill>
            <a:srgbClr val="170054"/>
          </a:solidFill>
          <a:ln w="9525">
            <a:noFill/>
            <a:round/>
            <a:headEnd/>
            <a:tailEnd/>
          </a:ln>
        </p:spPr>
        <p:txBody>
          <a:bodyPr>
            <a:prstTxWarp prst="textNoShape">
              <a:avLst/>
            </a:prstTxWarp>
          </a:bodyPr>
          <a:lstStyle/>
          <a:p>
            <a:endParaRPr lang="en-US"/>
          </a:p>
        </p:txBody>
      </p:sp>
      <p:sp>
        <p:nvSpPr>
          <p:cNvPr id="84036" name="Freeform 65"/>
          <p:cNvSpPr>
            <a:spLocks/>
          </p:cNvSpPr>
          <p:nvPr/>
        </p:nvSpPr>
        <p:spPr bwMode="auto">
          <a:xfrm>
            <a:off x="2457450" y="3598863"/>
            <a:ext cx="174625" cy="112712"/>
          </a:xfrm>
          <a:custGeom>
            <a:avLst/>
            <a:gdLst>
              <a:gd name="T0" fmla="*/ 0 w 119"/>
              <a:gd name="T1" fmla="*/ 2147483647 h 71"/>
              <a:gd name="T2" fmla="*/ 2147483647 w 119"/>
              <a:gd name="T3" fmla="*/ 2147483647 h 71"/>
              <a:gd name="T4" fmla="*/ 2147483647 w 119"/>
              <a:gd name="T5" fmla="*/ 2147483647 h 71"/>
              <a:gd name="T6" fmla="*/ 2147483647 w 119"/>
              <a:gd name="T7" fmla="*/ 2147483647 h 71"/>
              <a:gd name="T8" fmla="*/ 2147483647 w 119"/>
              <a:gd name="T9" fmla="*/ 0 h 71"/>
              <a:gd name="T10" fmla="*/ 2147483647 w 119"/>
              <a:gd name="T11" fmla="*/ 0 h 71"/>
              <a:gd name="T12" fmla="*/ 0 w 119"/>
              <a:gd name="T13" fmla="*/ 2147483647 h 71"/>
              <a:gd name="T14" fmla="*/ 0 60000 65536"/>
              <a:gd name="T15" fmla="*/ 0 60000 65536"/>
              <a:gd name="T16" fmla="*/ 0 60000 65536"/>
              <a:gd name="T17" fmla="*/ 0 60000 65536"/>
              <a:gd name="T18" fmla="*/ 0 60000 65536"/>
              <a:gd name="T19" fmla="*/ 0 60000 65536"/>
              <a:gd name="T20" fmla="*/ 0 60000 65536"/>
              <a:gd name="T21" fmla="*/ 0 w 119"/>
              <a:gd name="T22" fmla="*/ 0 h 71"/>
              <a:gd name="T23" fmla="*/ 119 w 119"/>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71">
                <a:moveTo>
                  <a:pt x="0" y="58"/>
                </a:moveTo>
                <a:lnTo>
                  <a:pt x="7" y="71"/>
                </a:lnTo>
                <a:lnTo>
                  <a:pt x="119" y="13"/>
                </a:lnTo>
                <a:lnTo>
                  <a:pt x="112" y="0"/>
                </a:lnTo>
                <a:lnTo>
                  <a:pt x="0" y="58"/>
                </a:lnTo>
                <a:close/>
              </a:path>
            </a:pathLst>
          </a:custGeom>
          <a:solidFill>
            <a:srgbClr val="170054"/>
          </a:solidFill>
          <a:ln w="9525">
            <a:noFill/>
            <a:round/>
            <a:headEnd/>
            <a:tailEnd/>
          </a:ln>
        </p:spPr>
        <p:txBody>
          <a:bodyPr>
            <a:prstTxWarp prst="textNoShape">
              <a:avLst/>
            </a:prstTxWarp>
          </a:bodyPr>
          <a:lstStyle/>
          <a:p>
            <a:endParaRPr lang="en-US"/>
          </a:p>
        </p:txBody>
      </p:sp>
      <p:sp>
        <p:nvSpPr>
          <p:cNvPr id="84037" name="Freeform 66"/>
          <p:cNvSpPr>
            <a:spLocks/>
          </p:cNvSpPr>
          <p:nvPr/>
        </p:nvSpPr>
        <p:spPr bwMode="auto">
          <a:xfrm>
            <a:off x="2620963" y="3527425"/>
            <a:ext cx="184150" cy="92075"/>
          </a:xfrm>
          <a:custGeom>
            <a:avLst/>
            <a:gdLst>
              <a:gd name="T0" fmla="*/ 0 w 125"/>
              <a:gd name="T1" fmla="*/ 2147483647 h 58"/>
              <a:gd name="T2" fmla="*/ 2147483647 w 125"/>
              <a:gd name="T3" fmla="*/ 2147483647 h 58"/>
              <a:gd name="T4" fmla="*/ 2147483647 w 125"/>
              <a:gd name="T5" fmla="*/ 2147483647 h 58"/>
              <a:gd name="T6" fmla="*/ 2147483647 w 125"/>
              <a:gd name="T7" fmla="*/ 2147483647 h 58"/>
              <a:gd name="T8" fmla="*/ 2147483647 w 125"/>
              <a:gd name="T9" fmla="*/ 0 h 58"/>
              <a:gd name="T10" fmla="*/ 2147483647 w 125"/>
              <a:gd name="T11" fmla="*/ 0 h 58"/>
              <a:gd name="T12" fmla="*/ 0 w 125"/>
              <a:gd name="T13" fmla="*/ 2147483647 h 58"/>
              <a:gd name="T14" fmla="*/ 0 60000 65536"/>
              <a:gd name="T15" fmla="*/ 0 60000 65536"/>
              <a:gd name="T16" fmla="*/ 0 60000 65536"/>
              <a:gd name="T17" fmla="*/ 0 60000 65536"/>
              <a:gd name="T18" fmla="*/ 0 60000 65536"/>
              <a:gd name="T19" fmla="*/ 0 60000 65536"/>
              <a:gd name="T20" fmla="*/ 0 60000 65536"/>
              <a:gd name="T21" fmla="*/ 0 w 125"/>
              <a:gd name="T22" fmla="*/ 0 h 58"/>
              <a:gd name="T23" fmla="*/ 125 w 125"/>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58">
                <a:moveTo>
                  <a:pt x="0" y="45"/>
                </a:moveTo>
                <a:lnTo>
                  <a:pt x="7" y="58"/>
                </a:lnTo>
                <a:lnTo>
                  <a:pt x="125" y="13"/>
                </a:lnTo>
                <a:lnTo>
                  <a:pt x="118" y="0"/>
                </a:lnTo>
                <a:lnTo>
                  <a:pt x="0" y="45"/>
                </a:lnTo>
                <a:close/>
              </a:path>
            </a:pathLst>
          </a:custGeom>
          <a:solidFill>
            <a:srgbClr val="170054"/>
          </a:solidFill>
          <a:ln w="9525">
            <a:noFill/>
            <a:round/>
            <a:headEnd/>
            <a:tailEnd/>
          </a:ln>
        </p:spPr>
        <p:txBody>
          <a:bodyPr>
            <a:prstTxWarp prst="textNoShape">
              <a:avLst/>
            </a:prstTxWarp>
          </a:bodyPr>
          <a:lstStyle/>
          <a:p>
            <a:endParaRPr lang="en-US"/>
          </a:p>
        </p:txBody>
      </p:sp>
      <p:sp>
        <p:nvSpPr>
          <p:cNvPr id="84038" name="Freeform 67"/>
          <p:cNvSpPr>
            <a:spLocks/>
          </p:cNvSpPr>
          <p:nvPr/>
        </p:nvSpPr>
        <p:spPr bwMode="auto">
          <a:xfrm>
            <a:off x="2794000" y="3476625"/>
            <a:ext cx="215900" cy="71438"/>
          </a:xfrm>
          <a:custGeom>
            <a:avLst/>
            <a:gdLst>
              <a:gd name="T0" fmla="*/ 0 w 147"/>
              <a:gd name="T1" fmla="*/ 2147483647 h 45"/>
              <a:gd name="T2" fmla="*/ 2147483647 w 147"/>
              <a:gd name="T3" fmla="*/ 2147483647 h 45"/>
              <a:gd name="T4" fmla="*/ 2147483647 w 147"/>
              <a:gd name="T5" fmla="*/ 2147483647 h 45"/>
              <a:gd name="T6" fmla="*/ 2147483647 w 147"/>
              <a:gd name="T7" fmla="*/ 2147483647 h 45"/>
              <a:gd name="T8" fmla="*/ 2147483647 w 147"/>
              <a:gd name="T9" fmla="*/ 0 h 45"/>
              <a:gd name="T10" fmla="*/ 2147483647 w 147"/>
              <a:gd name="T11" fmla="*/ 0 h 45"/>
              <a:gd name="T12" fmla="*/ 0 w 147"/>
              <a:gd name="T13" fmla="*/ 2147483647 h 45"/>
              <a:gd name="T14" fmla="*/ 0 60000 65536"/>
              <a:gd name="T15" fmla="*/ 0 60000 65536"/>
              <a:gd name="T16" fmla="*/ 0 60000 65536"/>
              <a:gd name="T17" fmla="*/ 0 60000 65536"/>
              <a:gd name="T18" fmla="*/ 0 60000 65536"/>
              <a:gd name="T19" fmla="*/ 0 60000 65536"/>
              <a:gd name="T20" fmla="*/ 0 60000 65536"/>
              <a:gd name="T21" fmla="*/ 0 w 147"/>
              <a:gd name="T22" fmla="*/ 0 h 45"/>
              <a:gd name="T23" fmla="*/ 147 w 147"/>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7" h="45">
                <a:moveTo>
                  <a:pt x="0" y="32"/>
                </a:moveTo>
                <a:lnTo>
                  <a:pt x="7" y="45"/>
                </a:lnTo>
                <a:lnTo>
                  <a:pt x="147" y="13"/>
                </a:lnTo>
                <a:lnTo>
                  <a:pt x="140" y="13"/>
                </a:lnTo>
                <a:lnTo>
                  <a:pt x="140" y="0"/>
                </a:lnTo>
                <a:lnTo>
                  <a:pt x="0" y="32"/>
                </a:lnTo>
                <a:close/>
              </a:path>
            </a:pathLst>
          </a:custGeom>
          <a:solidFill>
            <a:srgbClr val="170054"/>
          </a:solidFill>
          <a:ln w="9525">
            <a:noFill/>
            <a:round/>
            <a:headEnd/>
            <a:tailEnd/>
          </a:ln>
        </p:spPr>
        <p:txBody>
          <a:bodyPr>
            <a:prstTxWarp prst="textNoShape">
              <a:avLst/>
            </a:prstTxWarp>
          </a:bodyPr>
          <a:lstStyle/>
          <a:p>
            <a:endParaRPr lang="en-US"/>
          </a:p>
        </p:txBody>
      </p:sp>
      <p:sp>
        <p:nvSpPr>
          <p:cNvPr id="84039" name="Freeform 68"/>
          <p:cNvSpPr>
            <a:spLocks/>
          </p:cNvSpPr>
          <p:nvPr/>
        </p:nvSpPr>
        <p:spPr bwMode="auto">
          <a:xfrm>
            <a:off x="3000375" y="3444875"/>
            <a:ext cx="212725" cy="52388"/>
          </a:xfrm>
          <a:custGeom>
            <a:avLst/>
            <a:gdLst>
              <a:gd name="T0" fmla="*/ 0 w 146"/>
              <a:gd name="T1" fmla="*/ 2147483647 h 33"/>
              <a:gd name="T2" fmla="*/ 0 w 146"/>
              <a:gd name="T3" fmla="*/ 2147483647 h 33"/>
              <a:gd name="T4" fmla="*/ 2147483647 w 146"/>
              <a:gd name="T5" fmla="*/ 2147483647 h 33"/>
              <a:gd name="T6" fmla="*/ 2147483647 w 146"/>
              <a:gd name="T7" fmla="*/ 2147483647 h 33"/>
              <a:gd name="T8" fmla="*/ 2147483647 w 146"/>
              <a:gd name="T9" fmla="*/ 0 h 33"/>
              <a:gd name="T10" fmla="*/ 2147483647 w 146"/>
              <a:gd name="T11" fmla="*/ 0 h 33"/>
              <a:gd name="T12" fmla="*/ 0 w 146"/>
              <a:gd name="T13" fmla="*/ 2147483647 h 33"/>
              <a:gd name="T14" fmla="*/ 0 60000 65536"/>
              <a:gd name="T15" fmla="*/ 0 60000 65536"/>
              <a:gd name="T16" fmla="*/ 0 60000 65536"/>
              <a:gd name="T17" fmla="*/ 0 60000 65536"/>
              <a:gd name="T18" fmla="*/ 0 60000 65536"/>
              <a:gd name="T19" fmla="*/ 0 60000 65536"/>
              <a:gd name="T20" fmla="*/ 0 60000 65536"/>
              <a:gd name="T21" fmla="*/ 0 w 146"/>
              <a:gd name="T22" fmla="*/ 0 h 33"/>
              <a:gd name="T23" fmla="*/ 146 w 146"/>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6" h="33">
                <a:moveTo>
                  <a:pt x="0" y="20"/>
                </a:moveTo>
                <a:lnTo>
                  <a:pt x="0" y="33"/>
                </a:lnTo>
                <a:lnTo>
                  <a:pt x="146" y="13"/>
                </a:lnTo>
                <a:lnTo>
                  <a:pt x="146" y="0"/>
                </a:lnTo>
                <a:lnTo>
                  <a:pt x="0" y="20"/>
                </a:lnTo>
                <a:close/>
              </a:path>
            </a:pathLst>
          </a:custGeom>
          <a:solidFill>
            <a:srgbClr val="170054"/>
          </a:solidFill>
          <a:ln w="9525">
            <a:noFill/>
            <a:round/>
            <a:headEnd/>
            <a:tailEnd/>
          </a:ln>
        </p:spPr>
        <p:txBody>
          <a:bodyPr>
            <a:prstTxWarp prst="textNoShape">
              <a:avLst/>
            </a:prstTxWarp>
          </a:bodyPr>
          <a:lstStyle/>
          <a:p>
            <a:endParaRPr lang="en-US"/>
          </a:p>
        </p:txBody>
      </p:sp>
      <p:sp>
        <p:nvSpPr>
          <p:cNvPr id="84040" name="Freeform 69"/>
          <p:cNvSpPr>
            <a:spLocks/>
          </p:cNvSpPr>
          <p:nvPr/>
        </p:nvSpPr>
        <p:spPr bwMode="auto">
          <a:xfrm>
            <a:off x="3213100" y="3414713"/>
            <a:ext cx="531813" cy="50800"/>
          </a:xfrm>
          <a:custGeom>
            <a:avLst/>
            <a:gdLst>
              <a:gd name="T0" fmla="*/ 0 w 363"/>
              <a:gd name="T1" fmla="*/ 2147483647 h 32"/>
              <a:gd name="T2" fmla="*/ 0 w 363"/>
              <a:gd name="T3" fmla="*/ 2147483647 h 32"/>
              <a:gd name="T4" fmla="*/ 2147483647 w 363"/>
              <a:gd name="T5" fmla="*/ 2147483647 h 32"/>
              <a:gd name="T6" fmla="*/ 2147483647 w 363"/>
              <a:gd name="T7" fmla="*/ 2147483647 h 32"/>
              <a:gd name="T8" fmla="*/ 2147483647 w 363"/>
              <a:gd name="T9" fmla="*/ 0 h 32"/>
              <a:gd name="T10" fmla="*/ 2147483647 w 363"/>
              <a:gd name="T11" fmla="*/ 0 h 32"/>
              <a:gd name="T12" fmla="*/ 0 w 363"/>
              <a:gd name="T13" fmla="*/ 2147483647 h 32"/>
              <a:gd name="T14" fmla="*/ 0 60000 65536"/>
              <a:gd name="T15" fmla="*/ 0 60000 65536"/>
              <a:gd name="T16" fmla="*/ 0 60000 65536"/>
              <a:gd name="T17" fmla="*/ 0 60000 65536"/>
              <a:gd name="T18" fmla="*/ 0 60000 65536"/>
              <a:gd name="T19" fmla="*/ 0 60000 65536"/>
              <a:gd name="T20" fmla="*/ 0 60000 65536"/>
              <a:gd name="T21" fmla="*/ 0 w 363"/>
              <a:gd name="T22" fmla="*/ 0 h 32"/>
              <a:gd name="T23" fmla="*/ 363 w 363"/>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3" h="32">
                <a:moveTo>
                  <a:pt x="0" y="19"/>
                </a:moveTo>
                <a:lnTo>
                  <a:pt x="0" y="32"/>
                </a:lnTo>
                <a:lnTo>
                  <a:pt x="363" y="13"/>
                </a:lnTo>
                <a:lnTo>
                  <a:pt x="363" y="0"/>
                </a:lnTo>
                <a:lnTo>
                  <a:pt x="0" y="19"/>
                </a:lnTo>
                <a:close/>
              </a:path>
            </a:pathLst>
          </a:custGeom>
          <a:solidFill>
            <a:srgbClr val="170054"/>
          </a:solidFill>
          <a:ln w="9525">
            <a:noFill/>
            <a:round/>
            <a:headEnd/>
            <a:tailEnd/>
          </a:ln>
        </p:spPr>
        <p:txBody>
          <a:bodyPr>
            <a:prstTxWarp prst="textNoShape">
              <a:avLst/>
            </a:prstTxWarp>
          </a:bodyPr>
          <a:lstStyle/>
          <a:p>
            <a:endParaRPr lang="en-US"/>
          </a:p>
        </p:txBody>
      </p:sp>
      <p:sp>
        <p:nvSpPr>
          <p:cNvPr id="84041" name="Freeform 70"/>
          <p:cNvSpPr>
            <a:spLocks/>
          </p:cNvSpPr>
          <p:nvPr/>
        </p:nvSpPr>
        <p:spPr bwMode="auto">
          <a:xfrm>
            <a:off x="3744913" y="3414713"/>
            <a:ext cx="685800" cy="20637"/>
          </a:xfrm>
          <a:custGeom>
            <a:avLst/>
            <a:gdLst>
              <a:gd name="T0" fmla="*/ 0 w 468"/>
              <a:gd name="T1" fmla="*/ 0 h 13"/>
              <a:gd name="T2" fmla="*/ 0 w 468"/>
              <a:gd name="T3" fmla="*/ 2147483647 h 13"/>
              <a:gd name="T4" fmla="*/ 2147483647 w 468"/>
              <a:gd name="T5" fmla="*/ 2147483647 h 13"/>
              <a:gd name="T6" fmla="*/ 2147483647 w 468"/>
              <a:gd name="T7" fmla="*/ 2147483647 h 13"/>
              <a:gd name="T8" fmla="*/ 2147483647 w 468"/>
              <a:gd name="T9" fmla="*/ 0 h 13"/>
              <a:gd name="T10" fmla="*/ 2147483647 w 468"/>
              <a:gd name="T11" fmla="*/ 0 h 13"/>
              <a:gd name="T12" fmla="*/ 0 w 468"/>
              <a:gd name="T13" fmla="*/ 0 h 13"/>
              <a:gd name="T14" fmla="*/ 0 60000 65536"/>
              <a:gd name="T15" fmla="*/ 0 60000 65536"/>
              <a:gd name="T16" fmla="*/ 0 60000 65536"/>
              <a:gd name="T17" fmla="*/ 0 60000 65536"/>
              <a:gd name="T18" fmla="*/ 0 60000 65536"/>
              <a:gd name="T19" fmla="*/ 0 60000 65536"/>
              <a:gd name="T20" fmla="*/ 0 60000 65536"/>
              <a:gd name="T21" fmla="*/ 0 w 468"/>
              <a:gd name="T22" fmla="*/ 0 h 13"/>
              <a:gd name="T23" fmla="*/ 468 w 46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8" h="13">
                <a:moveTo>
                  <a:pt x="0" y="0"/>
                </a:moveTo>
                <a:lnTo>
                  <a:pt x="0" y="13"/>
                </a:lnTo>
                <a:lnTo>
                  <a:pt x="468" y="13"/>
                </a:lnTo>
                <a:lnTo>
                  <a:pt x="468" y="0"/>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42" name="Freeform 71"/>
          <p:cNvSpPr>
            <a:spLocks/>
          </p:cNvSpPr>
          <p:nvPr/>
        </p:nvSpPr>
        <p:spPr bwMode="auto">
          <a:xfrm>
            <a:off x="4430713" y="3414713"/>
            <a:ext cx="684212" cy="20637"/>
          </a:xfrm>
          <a:custGeom>
            <a:avLst/>
            <a:gdLst>
              <a:gd name="T0" fmla="*/ 0 w 467"/>
              <a:gd name="T1" fmla="*/ 0 h 13"/>
              <a:gd name="T2" fmla="*/ 0 w 467"/>
              <a:gd name="T3" fmla="*/ 2147483647 h 13"/>
              <a:gd name="T4" fmla="*/ 2147483647 w 467"/>
              <a:gd name="T5" fmla="*/ 2147483647 h 13"/>
              <a:gd name="T6" fmla="*/ 2147483647 w 467"/>
              <a:gd name="T7" fmla="*/ 2147483647 h 13"/>
              <a:gd name="T8" fmla="*/ 2147483647 w 467"/>
              <a:gd name="T9" fmla="*/ 0 h 13"/>
              <a:gd name="T10" fmla="*/ 2147483647 w 467"/>
              <a:gd name="T11" fmla="*/ 0 h 13"/>
              <a:gd name="T12" fmla="*/ 0 w 467"/>
              <a:gd name="T13" fmla="*/ 0 h 13"/>
              <a:gd name="T14" fmla="*/ 0 60000 65536"/>
              <a:gd name="T15" fmla="*/ 0 60000 65536"/>
              <a:gd name="T16" fmla="*/ 0 60000 65536"/>
              <a:gd name="T17" fmla="*/ 0 60000 65536"/>
              <a:gd name="T18" fmla="*/ 0 60000 65536"/>
              <a:gd name="T19" fmla="*/ 0 60000 65536"/>
              <a:gd name="T20" fmla="*/ 0 60000 65536"/>
              <a:gd name="T21" fmla="*/ 0 w 467"/>
              <a:gd name="T22" fmla="*/ 0 h 13"/>
              <a:gd name="T23" fmla="*/ 467 w 467"/>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7" h="13">
                <a:moveTo>
                  <a:pt x="0" y="0"/>
                </a:moveTo>
                <a:lnTo>
                  <a:pt x="0" y="13"/>
                </a:lnTo>
                <a:lnTo>
                  <a:pt x="467" y="13"/>
                </a:lnTo>
                <a:lnTo>
                  <a:pt x="467" y="0"/>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43" name="Freeform 72"/>
          <p:cNvSpPr>
            <a:spLocks/>
          </p:cNvSpPr>
          <p:nvPr/>
        </p:nvSpPr>
        <p:spPr bwMode="auto">
          <a:xfrm>
            <a:off x="5114925" y="3414713"/>
            <a:ext cx="522288" cy="50800"/>
          </a:xfrm>
          <a:custGeom>
            <a:avLst/>
            <a:gdLst>
              <a:gd name="T0" fmla="*/ 0 w 356"/>
              <a:gd name="T1" fmla="*/ 0 h 32"/>
              <a:gd name="T2" fmla="*/ 0 w 356"/>
              <a:gd name="T3" fmla="*/ 2147483647 h 32"/>
              <a:gd name="T4" fmla="*/ 2147483647 w 356"/>
              <a:gd name="T5" fmla="*/ 2147483647 h 32"/>
              <a:gd name="T6" fmla="*/ 2147483647 w 356"/>
              <a:gd name="T7" fmla="*/ 2147483647 h 32"/>
              <a:gd name="T8" fmla="*/ 2147483647 w 356"/>
              <a:gd name="T9" fmla="*/ 2147483647 h 32"/>
              <a:gd name="T10" fmla="*/ 2147483647 w 356"/>
              <a:gd name="T11" fmla="*/ 2147483647 h 32"/>
              <a:gd name="T12" fmla="*/ 0 w 356"/>
              <a:gd name="T13" fmla="*/ 0 h 32"/>
              <a:gd name="T14" fmla="*/ 0 60000 65536"/>
              <a:gd name="T15" fmla="*/ 0 60000 65536"/>
              <a:gd name="T16" fmla="*/ 0 60000 65536"/>
              <a:gd name="T17" fmla="*/ 0 60000 65536"/>
              <a:gd name="T18" fmla="*/ 0 60000 65536"/>
              <a:gd name="T19" fmla="*/ 0 60000 65536"/>
              <a:gd name="T20" fmla="*/ 0 60000 65536"/>
              <a:gd name="T21" fmla="*/ 0 w 356"/>
              <a:gd name="T22" fmla="*/ 0 h 32"/>
              <a:gd name="T23" fmla="*/ 356 w 356"/>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6" h="32">
                <a:moveTo>
                  <a:pt x="0" y="0"/>
                </a:moveTo>
                <a:lnTo>
                  <a:pt x="0" y="13"/>
                </a:lnTo>
                <a:lnTo>
                  <a:pt x="356" y="32"/>
                </a:lnTo>
                <a:lnTo>
                  <a:pt x="356" y="19"/>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44" name="Freeform 73"/>
          <p:cNvSpPr>
            <a:spLocks/>
          </p:cNvSpPr>
          <p:nvPr/>
        </p:nvSpPr>
        <p:spPr bwMode="auto">
          <a:xfrm>
            <a:off x="5637213" y="3444875"/>
            <a:ext cx="234950" cy="52388"/>
          </a:xfrm>
          <a:custGeom>
            <a:avLst/>
            <a:gdLst>
              <a:gd name="T0" fmla="*/ 0 w 160"/>
              <a:gd name="T1" fmla="*/ 0 h 33"/>
              <a:gd name="T2" fmla="*/ 0 w 160"/>
              <a:gd name="T3" fmla="*/ 2147483647 h 33"/>
              <a:gd name="T4" fmla="*/ 2147483647 w 160"/>
              <a:gd name="T5" fmla="*/ 2147483647 h 33"/>
              <a:gd name="T6" fmla="*/ 2147483647 w 160"/>
              <a:gd name="T7" fmla="*/ 2147483647 h 33"/>
              <a:gd name="T8" fmla="*/ 2147483647 w 160"/>
              <a:gd name="T9" fmla="*/ 2147483647 h 33"/>
              <a:gd name="T10" fmla="*/ 2147483647 w 160"/>
              <a:gd name="T11" fmla="*/ 2147483647 h 33"/>
              <a:gd name="T12" fmla="*/ 0 w 160"/>
              <a:gd name="T13" fmla="*/ 0 h 33"/>
              <a:gd name="T14" fmla="*/ 0 60000 65536"/>
              <a:gd name="T15" fmla="*/ 0 60000 65536"/>
              <a:gd name="T16" fmla="*/ 0 60000 65536"/>
              <a:gd name="T17" fmla="*/ 0 60000 65536"/>
              <a:gd name="T18" fmla="*/ 0 60000 65536"/>
              <a:gd name="T19" fmla="*/ 0 60000 65536"/>
              <a:gd name="T20" fmla="*/ 0 60000 65536"/>
              <a:gd name="T21" fmla="*/ 0 w 160"/>
              <a:gd name="T22" fmla="*/ 0 h 33"/>
              <a:gd name="T23" fmla="*/ 160 w 160"/>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0" h="33">
                <a:moveTo>
                  <a:pt x="0" y="0"/>
                </a:moveTo>
                <a:lnTo>
                  <a:pt x="0" y="13"/>
                </a:lnTo>
                <a:lnTo>
                  <a:pt x="153" y="33"/>
                </a:lnTo>
                <a:lnTo>
                  <a:pt x="160" y="20"/>
                </a:lnTo>
                <a:lnTo>
                  <a:pt x="153" y="20"/>
                </a:lnTo>
                <a:lnTo>
                  <a:pt x="0"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45" name="Freeform 74"/>
          <p:cNvSpPr>
            <a:spLocks/>
          </p:cNvSpPr>
          <p:nvPr/>
        </p:nvSpPr>
        <p:spPr bwMode="auto">
          <a:xfrm>
            <a:off x="5861050" y="3476625"/>
            <a:ext cx="206375" cy="71438"/>
          </a:xfrm>
          <a:custGeom>
            <a:avLst/>
            <a:gdLst>
              <a:gd name="T0" fmla="*/ 2147483647 w 140"/>
              <a:gd name="T1" fmla="*/ 0 h 45"/>
              <a:gd name="T2" fmla="*/ 0 w 140"/>
              <a:gd name="T3" fmla="*/ 2147483647 h 45"/>
              <a:gd name="T4" fmla="*/ 2147483647 w 140"/>
              <a:gd name="T5" fmla="*/ 2147483647 h 45"/>
              <a:gd name="T6" fmla="*/ 2147483647 w 140"/>
              <a:gd name="T7" fmla="*/ 2147483647 h 45"/>
              <a:gd name="T8" fmla="*/ 2147483647 w 140"/>
              <a:gd name="T9" fmla="*/ 2147483647 h 45"/>
              <a:gd name="T10" fmla="*/ 2147483647 w 140"/>
              <a:gd name="T11" fmla="*/ 2147483647 h 45"/>
              <a:gd name="T12" fmla="*/ 2147483647 w 140"/>
              <a:gd name="T13" fmla="*/ 0 h 45"/>
              <a:gd name="T14" fmla="*/ 0 60000 65536"/>
              <a:gd name="T15" fmla="*/ 0 60000 65536"/>
              <a:gd name="T16" fmla="*/ 0 60000 65536"/>
              <a:gd name="T17" fmla="*/ 0 60000 65536"/>
              <a:gd name="T18" fmla="*/ 0 60000 65536"/>
              <a:gd name="T19" fmla="*/ 0 60000 65536"/>
              <a:gd name="T20" fmla="*/ 0 60000 65536"/>
              <a:gd name="T21" fmla="*/ 0 w 140"/>
              <a:gd name="T22" fmla="*/ 0 h 45"/>
              <a:gd name="T23" fmla="*/ 140 w 140"/>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0" h="45">
                <a:moveTo>
                  <a:pt x="7" y="0"/>
                </a:moveTo>
                <a:lnTo>
                  <a:pt x="0" y="13"/>
                </a:lnTo>
                <a:lnTo>
                  <a:pt x="133" y="45"/>
                </a:lnTo>
                <a:lnTo>
                  <a:pt x="140" y="32"/>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46" name="Freeform 75"/>
          <p:cNvSpPr>
            <a:spLocks/>
          </p:cNvSpPr>
          <p:nvPr/>
        </p:nvSpPr>
        <p:spPr bwMode="auto">
          <a:xfrm>
            <a:off x="6056313" y="3527425"/>
            <a:ext cx="193675" cy="92075"/>
          </a:xfrm>
          <a:custGeom>
            <a:avLst/>
            <a:gdLst>
              <a:gd name="T0" fmla="*/ 2147483647 w 132"/>
              <a:gd name="T1" fmla="*/ 0 h 58"/>
              <a:gd name="T2" fmla="*/ 0 w 132"/>
              <a:gd name="T3" fmla="*/ 2147483647 h 58"/>
              <a:gd name="T4" fmla="*/ 2147483647 w 132"/>
              <a:gd name="T5" fmla="*/ 2147483647 h 58"/>
              <a:gd name="T6" fmla="*/ 2147483647 w 132"/>
              <a:gd name="T7" fmla="*/ 2147483647 h 58"/>
              <a:gd name="T8" fmla="*/ 2147483647 w 132"/>
              <a:gd name="T9" fmla="*/ 2147483647 h 58"/>
              <a:gd name="T10" fmla="*/ 2147483647 w 132"/>
              <a:gd name="T11" fmla="*/ 2147483647 h 58"/>
              <a:gd name="T12" fmla="*/ 2147483647 w 132"/>
              <a:gd name="T13" fmla="*/ 0 h 58"/>
              <a:gd name="T14" fmla="*/ 0 60000 65536"/>
              <a:gd name="T15" fmla="*/ 0 60000 65536"/>
              <a:gd name="T16" fmla="*/ 0 60000 65536"/>
              <a:gd name="T17" fmla="*/ 0 60000 65536"/>
              <a:gd name="T18" fmla="*/ 0 60000 65536"/>
              <a:gd name="T19" fmla="*/ 0 60000 65536"/>
              <a:gd name="T20" fmla="*/ 0 60000 65536"/>
              <a:gd name="T21" fmla="*/ 0 w 132"/>
              <a:gd name="T22" fmla="*/ 0 h 58"/>
              <a:gd name="T23" fmla="*/ 132 w 132"/>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2" h="58">
                <a:moveTo>
                  <a:pt x="7" y="0"/>
                </a:moveTo>
                <a:lnTo>
                  <a:pt x="0" y="13"/>
                </a:lnTo>
                <a:lnTo>
                  <a:pt x="125" y="58"/>
                </a:lnTo>
                <a:lnTo>
                  <a:pt x="132" y="45"/>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47" name="Freeform 76"/>
          <p:cNvSpPr>
            <a:spLocks/>
          </p:cNvSpPr>
          <p:nvPr/>
        </p:nvSpPr>
        <p:spPr bwMode="auto">
          <a:xfrm>
            <a:off x="6238875" y="3598863"/>
            <a:ext cx="174625" cy="112712"/>
          </a:xfrm>
          <a:custGeom>
            <a:avLst/>
            <a:gdLst>
              <a:gd name="T0" fmla="*/ 2147483647 w 119"/>
              <a:gd name="T1" fmla="*/ 0 h 71"/>
              <a:gd name="T2" fmla="*/ 0 w 119"/>
              <a:gd name="T3" fmla="*/ 2147483647 h 71"/>
              <a:gd name="T4" fmla="*/ 2147483647 w 119"/>
              <a:gd name="T5" fmla="*/ 2147483647 h 71"/>
              <a:gd name="T6" fmla="*/ 2147483647 w 119"/>
              <a:gd name="T7" fmla="*/ 2147483647 h 71"/>
              <a:gd name="T8" fmla="*/ 2147483647 w 119"/>
              <a:gd name="T9" fmla="*/ 2147483647 h 71"/>
              <a:gd name="T10" fmla="*/ 2147483647 w 119"/>
              <a:gd name="T11" fmla="*/ 2147483647 h 71"/>
              <a:gd name="T12" fmla="*/ 2147483647 w 119"/>
              <a:gd name="T13" fmla="*/ 0 h 71"/>
              <a:gd name="T14" fmla="*/ 0 60000 65536"/>
              <a:gd name="T15" fmla="*/ 0 60000 65536"/>
              <a:gd name="T16" fmla="*/ 0 60000 65536"/>
              <a:gd name="T17" fmla="*/ 0 60000 65536"/>
              <a:gd name="T18" fmla="*/ 0 60000 65536"/>
              <a:gd name="T19" fmla="*/ 0 60000 65536"/>
              <a:gd name="T20" fmla="*/ 0 60000 65536"/>
              <a:gd name="T21" fmla="*/ 0 w 119"/>
              <a:gd name="T22" fmla="*/ 0 h 71"/>
              <a:gd name="T23" fmla="*/ 119 w 119"/>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71">
                <a:moveTo>
                  <a:pt x="7" y="0"/>
                </a:moveTo>
                <a:lnTo>
                  <a:pt x="0" y="13"/>
                </a:lnTo>
                <a:lnTo>
                  <a:pt x="112" y="71"/>
                </a:lnTo>
                <a:lnTo>
                  <a:pt x="119" y="58"/>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48" name="Freeform 77"/>
          <p:cNvSpPr>
            <a:spLocks/>
          </p:cNvSpPr>
          <p:nvPr/>
        </p:nvSpPr>
        <p:spPr bwMode="auto">
          <a:xfrm>
            <a:off x="6403975" y="3690938"/>
            <a:ext cx="161925" cy="133350"/>
          </a:xfrm>
          <a:custGeom>
            <a:avLst/>
            <a:gdLst>
              <a:gd name="T0" fmla="*/ 2147483647 w 111"/>
              <a:gd name="T1" fmla="*/ 0 h 84"/>
              <a:gd name="T2" fmla="*/ 0 w 111"/>
              <a:gd name="T3" fmla="*/ 2147483647 h 84"/>
              <a:gd name="T4" fmla="*/ 2147483647 w 111"/>
              <a:gd name="T5" fmla="*/ 2147483647 h 84"/>
              <a:gd name="T6" fmla="*/ 2147483647 w 111"/>
              <a:gd name="T7" fmla="*/ 2147483647 h 84"/>
              <a:gd name="T8" fmla="*/ 2147483647 w 111"/>
              <a:gd name="T9" fmla="*/ 2147483647 h 84"/>
              <a:gd name="T10" fmla="*/ 2147483647 w 111"/>
              <a:gd name="T11" fmla="*/ 2147483647 h 84"/>
              <a:gd name="T12" fmla="*/ 2147483647 w 111"/>
              <a:gd name="T13" fmla="*/ 0 h 84"/>
              <a:gd name="T14" fmla="*/ 0 60000 65536"/>
              <a:gd name="T15" fmla="*/ 0 60000 65536"/>
              <a:gd name="T16" fmla="*/ 0 60000 65536"/>
              <a:gd name="T17" fmla="*/ 0 60000 65536"/>
              <a:gd name="T18" fmla="*/ 0 60000 65536"/>
              <a:gd name="T19" fmla="*/ 0 60000 65536"/>
              <a:gd name="T20" fmla="*/ 0 60000 65536"/>
              <a:gd name="T21" fmla="*/ 0 w 111"/>
              <a:gd name="T22" fmla="*/ 0 h 84"/>
              <a:gd name="T23" fmla="*/ 111 w 111"/>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1" h="84">
                <a:moveTo>
                  <a:pt x="7" y="0"/>
                </a:moveTo>
                <a:lnTo>
                  <a:pt x="0" y="13"/>
                </a:lnTo>
                <a:lnTo>
                  <a:pt x="104" y="84"/>
                </a:lnTo>
                <a:lnTo>
                  <a:pt x="111" y="71"/>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49" name="Freeform 78"/>
          <p:cNvSpPr>
            <a:spLocks/>
          </p:cNvSpPr>
          <p:nvPr/>
        </p:nvSpPr>
        <p:spPr bwMode="auto">
          <a:xfrm>
            <a:off x="6556375" y="3803650"/>
            <a:ext cx="174625" cy="163513"/>
          </a:xfrm>
          <a:custGeom>
            <a:avLst/>
            <a:gdLst>
              <a:gd name="T0" fmla="*/ 2147483647 w 119"/>
              <a:gd name="T1" fmla="*/ 0 h 103"/>
              <a:gd name="T2" fmla="*/ 0 w 119"/>
              <a:gd name="T3" fmla="*/ 2147483647 h 103"/>
              <a:gd name="T4" fmla="*/ 2147483647 w 119"/>
              <a:gd name="T5" fmla="*/ 2147483647 h 103"/>
              <a:gd name="T6" fmla="*/ 2147483647 w 119"/>
              <a:gd name="T7" fmla="*/ 2147483647 h 103"/>
              <a:gd name="T8" fmla="*/ 2147483647 w 119"/>
              <a:gd name="T9" fmla="*/ 2147483647 h 103"/>
              <a:gd name="T10" fmla="*/ 2147483647 w 119"/>
              <a:gd name="T11" fmla="*/ 2147483647 h 103"/>
              <a:gd name="T12" fmla="*/ 2147483647 w 119"/>
              <a:gd name="T13" fmla="*/ 0 h 103"/>
              <a:gd name="T14" fmla="*/ 0 60000 65536"/>
              <a:gd name="T15" fmla="*/ 0 60000 65536"/>
              <a:gd name="T16" fmla="*/ 0 60000 65536"/>
              <a:gd name="T17" fmla="*/ 0 60000 65536"/>
              <a:gd name="T18" fmla="*/ 0 60000 65536"/>
              <a:gd name="T19" fmla="*/ 0 60000 65536"/>
              <a:gd name="T20" fmla="*/ 0 60000 65536"/>
              <a:gd name="T21" fmla="*/ 0 w 119"/>
              <a:gd name="T22" fmla="*/ 0 h 103"/>
              <a:gd name="T23" fmla="*/ 119 w 119"/>
              <a:gd name="T24" fmla="*/ 103 h 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103">
                <a:moveTo>
                  <a:pt x="7" y="0"/>
                </a:moveTo>
                <a:lnTo>
                  <a:pt x="0" y="13"/>
                </a:lnTo>
                <a:lnTo>
                  <a:pt x="112" y="103"/>
                </a:lnTo>
                <a:lnTo>
                  <a:pt x="105" y="103"/>
                </a:lnTo>
                <a:lnTo>
                  <a:pt x="119" y="96"/>
                </a:lnTo>
                <a:lnTo>
                  <a:pt x="119" y="90"/>
                </a:lnTo>
                <a:lnTo>
                  <a:pt x="7"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50" name="Freeform 79"/>
          <p:cNvSpPr>
            <a:spLocks/>
          </p:cNvSpPr>
          <p:nvPr/>
        </p:nvSpPr>
        <p:spPr bwMode="auto">
          <a:xfrm>
            <a:off x="6710363" y="3956050"/>
            <a:ext cx="174625" cy="195263"/>
          </a:xfrm>
          <a:custGeom>
            <a:avLst/>
            <a:gdLst>
              <a:gd name="T0" fmla="*/ 2147483647 w 119"/>
              <a:gd name="T1" fmla="*/ 0 h 123"/>
              <a:gd name="T2" fmla="*/ 0 w 119"/>
              <a:gd name="T3" fmla="*/ 2147483647 h 123"/>
              <a:gd name="T4" fmla="*/ 2147483647 w 119"/>
              <a:gd name="T5" fmla="*/ 2147483647 h 123"/>
              <a:gd name="T6" fmla="*/ 2147483647 w 119"/>
              <a:gd name="T7" fmla="*/ 2147483647 h 123"/>
              <a:gd name="T8" fmla="*/ 2147483647 w 119"/>
              <a:gd name="T9" fmla="*/ 2147483647 h 123"/>
              <a:gd name="T10" fmla="*/ 2147483647 w 119"/>
              <a:gd name="T11" fmla="*/ 2147483647 h 123"/>
              <a:gd name="T12" fmla="*/ 2147483647 w 119"/>
              <a:gd name="T13" fmla="*/ 0 h 123"/>
              <a:gd name="T14" fmla="*/ 0 60000 65536"/>
              <a:gd name="T15" fmla="*/ 0 60000 65536"/>
              <a:gd name="T16" fmla="*/ 0 60000 65536"/>
              <a:gd name="T17" fmla="*/ 0 60000 65536"/>
              <a:gd name="T18" fmla="*/ 0 60000 65536"/>
              <a:gd name="T19" fmla="*/ 0 60000 65536"/>
              <a:gd name="T20" fmla="*/ 0 60000 65536"/>
              <a:gd name="T21" fmla="*/ 0 w 119"/>
              <a:gd name="T22" fmla="*/ 0 h 123"/>
              <a:gd name="T23" fmla="*/ 119 w 119"/>
              <a:gd name="T24" fmla="*/ 123 h 1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 h="123">
                <a:moveTo>
                  <a:pt x="14" y="0"/>
                </a:moveTo>
                <a:lnTo>
                  <a:pt x="0" y="7"/>
                </a:lnTo>
                <a:lnTo>
                  <a:pt x="105" y="123"/>
                </a:lnTo>
                <a:lnTo>
                  <a:pt x="119" y="116"/>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51" name="Freeform 80"/>
          <p:cNvSpPr>
            <a:spLocks/>
          </p:cNvSpPr>
          <p:nvPr/>
        </p:nvSpPr>
        <p:spPr bwMode="auto">
          <a:xfrm>
            <a:off x="6864350" y="4140200"/>
            <a:ext cx="182563" cy="215900"/>
          </a:xfrm>
          <a:custGeom>
            <a:avLst/>
            <a:gdLst>
              <a:gd name="T0" fmla="*/ 2147483647 w 125"/>
              <a:gd name="T1" fmla="*/ 0 h 136"/>
              <a:gd name="T2" fmla="*/ 0 w 125"/>
              <a:gd name="T3" fmla="*/ 2147483647 h 136"/>
              <a:gd name="T4" fmla="*/ 2147483647 w 125"/>
              <a:gd name="T5" fmla="*/ 2147483647 h 136"/>
              <a:gd name="T6" fmla="*/ 2147483647 w 125"/>
              <a:gd name="T7" fmla="*/ 2147483647 h 136"/>
              <a:gd name="T8" fmla="*/ 2147483647 w 125"/>
              <a:gd name="T9" fmla="*/ 2147483647 h 136"/>
              <a:gd name="T10" fmla="*/ 2147483647 w 125"/>
              <a:gd name="T11" fmla="*/ 2147483647 h 136"/>
              <a:gd name="T12" fmla="*/ 2147483647 w 125"/>
              <a:gd name="T13" fmla="*/ 0 h 136"/>
              <a:gd name="T14" fmla="*/ 0 60000 65536"/>
              <a:gd name="T15" fmla="*/ 0 60000 65536"/>
              <a:gd name="T16" fmla="*/ 0 60000 65536"/>
              <a:gd name="T17" fmla="*/ 0 60000 65536"/>
              <a:gd name="T18" fmla="*/ 0 60000 65536"/>
              <a:gd name="T19" fmla="*/ 0 60000 65536"/>
              <a:gd name="T20" fmla="*/ 0 60000 65536"/>
              <a:gd name="T21" fmla="*/ 0 w 125"/>
              <a:gd name="T22" fmla="*/ 0 h 136"/>
              <a:gd name="T23" fmla="*/ 125 w 125"/>
              <a:gd name="T24" fmla="*/ 136 h 1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136">
                <a:moveTo>
                  <a:pt x="14" y="0"/>
                </a:moveTo>
                <a:lnTo>
                  <a:pt x="0" y="7"/>
                </a:lnTo>
                <a:lnTo>
                  <a:pt x="111" y="136"/>
                </a:lnTo>
                <a:lnTo>
                  <a:pt x="125" y="129"/>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52" name="Freeform 81"/>
          <p:cNvSpPr>
            <a:spLocks/>
          </p:cNvSpPr>
          <p:nvPr/>
        </p:nvSpPr>
        <p:spPr bwMode="auto">
          <a:xfrm>
            <a:off x="7026275" y="4344988"/>
            <a:ext cx="388938" cy="561975"/>
          </a:xfrm>
          <a:custGeom>
            <a:avLst/>
            <a:gdLst>
              <a:gd name="T0" fmla="*/ 2147483647 w 265"/>
              <a:gd name="T1" fmla="*/ 0 h 354"/>
              <a:gd name="T2" fmla="*/ 0 w 265"/>
              <a:gd name="T3" fmla="*/ 2147483647 h 354"/>
              <a:gd name="T4" fmla="*/ 2147483647 w 265"/>
              <a:gd name="T5" fmla="*/ 2147483647 h 354"/>
              <a:gd name="T6" fmla="*/ 2147483647 w 265"/>
              <a:gd name="T7" fmla="*/ 2147483647 h 354"/>
              <a:gd name="T8" fmla="*/ 2147483647 w 265"/>
              <a:gd name="T9" fmla="*/ 2147483647 h 354"/>
              <a:gd name="T10" fmla="*/ 2147483647 w 265"/>
              <a:gd name="T11" fmla="*/ 2147483647 h 354"/>
              <a:gd name="T12" fmla="*/ 2147483647 w 265"/>
              <a:gd name="T13" fmla="*/ 0 h 354"/>
              <a:gd name="T14" fmla="*/ 0 60000 65536"/>
              <a:gd name="T15" fmla="*/ 0 60000 65536"/>
              <a:gd name="T16" fmla="*/ 0 60000 65536"/>
              <a:gd name="T17" fmla="*/ 0 60000 65536"/>
              <a:gd name="T18" fmla="*/ 0 60000 65536"/>
              <a:gd name="T19" fmla="*/ 0 60000 65536"/>
              <a:gd name="T20" fmla="*/ 0 60000 65536"/>
              <a:gd name="T21" fmla="*/ 0 w 265"/>
              <a:gd name="T22" fmla="*/ 0 h 354"/>
              <a:gd name="T23" fmla="*/ 265 w 265"/>
              <a:gd name="T24" fmla="*/ 354 h 3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5" h="354">
                <a:moveTo>
                  <a:pt x="14" y="0"/>
                </a:moveTo>
                <a:lnTo>
                  <a:pt x="0" y="7"/>
                </a:lnTo>
                <a:lnTo>
                  <a:pt x="251" y="354"/>
                </a:lnTo>
                <a:lnTo>
                  <a:pt x="265" y="348"/>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53" name="Freeform 82"/>
          <p:cNvSpPr>
            <a:spLocks/>
          </p:cNvSpPr>
          <p:nvPr/>
        </p:nvSpPr>
        <p:spPr bwMode="auto">
          <a:xfrm>
            <a:off x="7854950" y="5622925"/>
            <a:ext cx="30163" cy="20638"/>
          </a:xfrm>
          <a:custGeom>
            <a:avLst/>
            <a:gdLst>
              <a:gd name="T0" fmla="*/ 2147483647 w 21"/>
              <a:gd name="T1" fmla="*/ 0 h 13"/>
              <a:gd name="T2" fmla="*/ 2147483647 w 21"/>
              <a:gd name="T3" fmla="*/ 2147483647 h 13"/>
              <a:gd name="T4" fmla="*/ 2147483647 w 21"/>
              <a:gd name="T5" fmla="*/ 2147483647 h 13"/>
              <a:gd name="T6" fmla="*/ 0 w 21"/>
              <a:gd name="T7" fmla="*/ 2147483647 h 13"/>
              <a:gd name="T8" fmla="*/ 2147483647 w 21"/>
              <a:gd name="T9" fmla="*/ 0 h 13"/>
              <a:gd name="T10" fmla="*/ 0 60000 65536"/>
              <a:gd name="T11" fmla="*/ 0 60000 65536"/>
              <a:gd name="T12" fmla="*/ 0 60000 65536"/>
              <a:gd name="T13" fmla="*/ 0 60000 65536"/>
              <a:gd name="T14" fmla="*/ 0 60000 65536"/>
              <a:gd name="T15" fmla="*/ 0 w 21"/>
              <a:gd name="T16" fmla="*/ 0 h 13"/>
              <a:gd name="T17" fmla="*/ 21 w 21"/>
              <a:gd name="T18" fmla="*/ 13 h 13"/>
            </a:gdLst>
            <a:ahLst/>
            <a:cxnLst>
              <a:cxn ang="T10">
                <a:pos x="T0" y="T1"/>
              </a:cxn>
              <a:cxn ang="T11">
                <a:pos x="T2" y="T3"/>
              </a:cxn>
              <a:cxn ang="T12">
                <a:pos x="T4" y="T5"/>
              </a:cxn>
              <a:cxn ang="T13">
                <a:pos x="T6" y="T7"/>
              </a:cxn>
              <a:cxn ang="T14">
                <a:pos x="T8" y="T9"/>
              </a:cxn>
            </a:cxnLst>
            <a:rect l="T15" t="T16" r="T17" b="T18"/>
            <a:pathLst>
              <a:path w="21" h="13">
                <a:moveTo>
                  <a:pt x="14" y="0"/>
                </a:moveTo>
                <a:lnTo>
                  <a:pt x="21" y="6"/>
                </a:lnTo>
                <a:lnTo>
                  <a:pt x="7" y="13"/>
                </a:lnTo>
                <a:lnTo>
                  <a:pt x="0" y="6"/>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54" name="Freeform 83"/>
          <p:cNvSpPr>
            <a:spLocks/>
          </p:cNvSpPr>
          <p:nvPr/>
        </p:nvSpPr>
        <p:spPr bwMode="auto">
          <a:xfrm>
            <a:off x="7394575" y="4897438"/>
            <a:ext cx="481013" cy="735012"/>
          </a:xfrm>
          <a:custGeom>
            <a:avLst/>
            <a:gdLst>
              <a:gd name="T0" fmla="*/ 2147483647 w 328"/>
              <a:gd name="T1" fmla="*/ 0 h 463"/>
              <a:gd name="T2" fmla="*/ 0 w 328"/>
              <a:gd name="T3" fmla="*/ 2147483647 h 463"/>
              <a:gd name="T4" fmla="*/ 2147483647 w 328"/>
              <a:gd name="T5" fmla="*/ 2147483647 h 463"/>
              <a:gd name="T6" fmla="*/ 2147483647 w 328"/>
              <a:gd name="T7" fmla="*/ 2147483647 h 463"/>
              <a:gd name="T8" fmla="*/ 2147483647 w 328"/>
              <a:gd name="T9" fmla="*/ 0 h 463"/>
              <a:gd name="T10" fmla="*/ 0 60000 65536"/>
              <a:gd name="T11" fmla="*/ 0 60000 65536"/>
              <a:gd name="T12" fmla="*/ 0 60000 65536"/>
              <a:gd name="T13" fmla="*/ 0 60000 65536"/>
              <a:gd name="T14" fmla="*/ 0 60000 65536"/>
              <a:gd name="T15" fmla="*/ 0 w 328"/>
              <a:gd name="T16" fmla="*/ 0 h 463"/>
              <a:gd name="T17" fmla="*/ 328 w 328"/>
              <a:gd name="T18" fmla="*/ 463 h 463"/>
            </a:gdLst>
            <a:ahLst/>
            <a:cxnLst>
              <a:cxn ang="T10">
                <a:pos x="T0" y="T1"/>
              </a:cxn>
              <a:cxn ang="T11">
                <a:pos x="T2" y="T3"/>
              </a:cxn>
              <a:cxn ang="T12">
                <a:pos x="T4" y="T5"/>
              </a:cxn>
              <a:cxn ang="T13">
                <a:pos x="T6" y="T7"/>
              </a:cxn>
              <a:cxn ang="T14">
                <a:pos x="T8" y="T9"/>
              </a:cxn>
            </a:cxnLst>
            <a:rect l="T15" t="T16" r="T17" b="T18"/>
            <a:pathLst>
              <a:path w="328" h="463">
                <a:moveTo>
                  <a:pt x="14" y="0"/>
                </a:moveTo>
                <a:lnTo>
                  <a:pt x="0" y="6"/>
                </a:lnTo>
                <a:lnTo>
                  <a:pt x="314" y="463"/>
                </a:lnTo>
                <a:lnTo>
                  <a:pt x="328" y="457"/>
                </a:lnTo>
                <a:lnTo>
                  <a:pt x="14" y="0"/>
                </a:lnTo>
                <a:close/>
              </a:path>
            </a:pathLst>
          </a:custGeom>
          <a:solidFill>
            <a:srgbClr val="170054"/>
          </a:solidFill>
          <a:ln w="9525">
            <a:noFill/>
            <a:round/>
            <a:headEnd/>
            <a:tailEnd/>
          </a:ln>
        </p:spPr>
        <p:txBody>
          <a:bodyPr>
            <a:prstTxWarp prst="textNoShape">
              <a:avLst/>
            </a:prstTxWarp>
          </a:bodyPr>
          <a:lstStyle/>
          <a:p>
            <a:endParaRPr lang="en-US"/>
          </a:p>
        </p:txBody>
      </p:sp>
      <p:sp>
        <p:nvSpPr>
          <p:cNvPr id="84055" name="Rectangle 84"/>
          <p:cNvSpPr>
            <a:spLocks noChangeArrowheads="1"/>
          </p:cNvSpPr>
          <p:nvPr/>
        </p:nvSpPr>
        <p:spPr bwMode="auto">
          <a:xfrm>
            <a:off x="7864475" y="5613400"/>
            <a:ext cx="11113" cy="19050"/>
          </a:xfrm>
          <a:prstGeom prst="rect">
            <a:avLst/>
          </a:prstGeom>
          <a:solidFill>
            <a:srgbClr val="170054"/>
          </a:solidFill>
          <a:ln w="9525">
            <a:noFill/>
            <a:miter lim="800000"/>
            <a:headEnd/>
            <a:tailEnd/>
          </a:ln>
        </p:spPr>
        <p:txBody>
          <a:bodyPr>
            <a:prstTxWarp prst="textNoShape">
              <a:avLst/>
            </a:prstTxWarp>
          </a:bodyPr>
          <a:lstStyle/>
          <a:p>
            <a:endParaRPr lang="en-US"/>
          </a:p>
        </p:txBody>
      </p:sp>
      <p:sp>
        <p:nvSpPr>
          <p:cNvPr id="84056" name="Rectangle 85"/>
          <p:cNvSpPr>
            <a:spLocks noChangeArrowheads="1"/>
          </p:cNvSpPr>
          <p:nvPr/>
        </p:nvSpPr>
        <p:spPr bwMode="auto">
          <a:xfrm>
            <a:off x="985838" y="5613400"/>
            <a:ext cx="11112" cy="19050"/>
          </a:xfrm>
          <a:prstGeom prst="rect">
            <a:avLst/>
          </a:prstGeom>
          <a:solidFill>
            <a:srgbClr val="170054"/>
          </a:solidFill>
          <a:ln w="9525">
            <a:noFill/>
            <a:miter lim="800000"/>
            <a:headEnd/>
            <a:tailEnd/>
          </a:ln>
        </p:spPr>
        <p:txBody>
          <a:bodyPr>
            <a:prstTxWarp prst="textNoShape">
              <a:avLst/>
            </a:prstTxWarp>
          </a:bodyPr>
          <a:lstStyle/>
          <a:p>
            <a:endParaRPr lang="en-US"/>
          </a:p>
        </p:txBody>
      </p:sp>
      <p:sp>
        <p:nvSpPr>
          <p:cNvPr id="84057" name="Rectangle 86"/>
          <p:cNvSpPr>
            <a:spLocks noChangeArrowheads="1"/>
          </p:cNvSpPr>
          <p:nvPr/>
        </p:nvSpPr>
        <p:spPr bwMode="auto">
          <a:xfrm>
            <a:off x="996950" y="5613400"/>
            <a:ext cx="6867525" cy="19050"/>
          </a:xfrm>
          <a:prstGeom prst="rect">
            <a:avLst/>
          </a:prstGeom>
          <a:solidFill>
            <a:srgbClr val="170054"/>
          </a:solidFill>
          <a:ln w="9525">
            <a:noFill/>
            <a:miter lim="800000"/>
            <a:headEnd/>
            <a:tailEnd/>
          </a:ln>
        </p:spPr>
        <p:txBody>
          <a:bodyPr>
            <a:prstTxWarp prst="textNoShape">
              <a:avLst/>
            </a:prstTxWarp>
          </a:bodyPr>
          <a:lstStyle/>
          <a:p>
            <a:endParaRPr lang="en-US"/>
          </a:p>
        </p:txBody>
      </p:sp>
      <p:sp>
        <p:nvSpPr>
          <p:cNvPr id="84058" name="Rectangle 87"/>
          <p:cNvSpPr>
            <a:spLocks noChangeArrowheads="1"/>
          </p:cNvSpPr>
          <p:nvPr/>
        </p:nvSpPr>
        <p:spPr bwMode="auto">
          <a:xfrm>
            <a:off x="5334000" y="5872163"/>
            <a:ext cx="2319338" cy="366712"/>
          </a:xfrm>
          <a:prstGeom prst="rect">
            <a:avLst/>
          </a:prstGeom>
          <a:noFill/>
          <a:ln w="9525">
            <a:noFill/>
            <a:miter lim="800000"/>
            <a:headEnd/>
            <a:tailEnd/>
          </a:ln>
        </p:spPr>
        <p:txBody>
          <a:bodyPr wrap="none">
            <a:prstTxWarp prst="textNoShape">
              <a:avLst/>
            </a:prstTxWarp>
            <a:spAutoFit/>
          </a:bodyPr>
          <a:lstStyle/>
          <a:p>
            <a:r>
              <a:rPr lang="en-US" sz="1800" i="1">
                <a:solidFill>
                  <a:srgbClr val="00027F"/>
                </a:solidFill>
              </a:rPr>
              <a:t>— Ghezzi et al. 1991</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21" name="Rectangle 2"/>
          <p:cNvSpPr>
            <a:spLocks noGrp="1" noChangeArrowheads="1"/>
          </p:cNvSpPr>
          <p:nvPr>
            <p:ph type="title"/>
          </p:nvPr>
        </p:nvSpPr>
        <p:spPr/>
        <p:txBody>
          <a:bodyPr/>
          <a:lstStyle/>
          <a:p>
            <a:r>
              <a:rPr lang="en-US" smtClean="0"/>
              <a:t>Object-Oriented Methods: a brief history</a:t>
            </a:r>
            <a:endParaRPr lang="en-US"/>
          </a:p>
        </p:txBody>
      </p:sp>
      <p:sp>
        <p:nvSpPr>
          <p:cNvPr id="86022" name="Rectangle 3"/>
          <p:cNvSpPr>
            <a:spLocks noGrp="1" noChangeArrowheads="1"/>
          </p:cNvSpPr>
          <p:nvPr>
            <p:ph type="body" idx="1"/>
          </p:nvPr>
        </p:nvSpPr>
        <p:spPr/>
        <p:txBody>
          <a:bodyPr/>
          <a:lstStyle/>
          <a:p>
            <a:r>
              <a:rPr lang="en-US" sz="2000" b="1" dirty="0" smtClean="0"/>
              <a:t>First generation:</a:t>
            </a:r>
          </a:p>
          <a:p>
            <a:pPr lvl="1"/>
            <a:r>
              <a:rPr lang="en-US" sz="1800" dirty="0" smtClean="0"/>
              <a:t>Adaptation of existing notations (ER diagrams, state diagrams ...): </a:t>
            </a:r>
            <a:r>
              <a:rPr lang="en-US" sz="1800" dirty="0" err="1" smtClean="0"/>
              <a:t>Booch</a:t>
            </a:r>
            <a:r>
              <a:rPr lang="en-US" sz="1800" dirty="0" smtClean="0"/>
              <a:t>, OMT, </a:t>
            </a:r>
            <a:r>
              <a:rPr lang="en-US" sz="1800" dirty="0" err="1" smtClean="0"/>
              <a:t>Shlaer</a:t>
            </a:r>
            <a:r>
              <a:rPr lang="en-US" sz="1800" dirty="0" smtClean="0"/>
              <a:t> and Mellor, ...</a:t>
            </a:r>
          </a:p>
          <a:p>
            <a:pPr lvl="1"/>
            <a:r>
              <a:rPr lang="en-US" sz="1800" dirty="0" smtClean="0"/>
              <a:t>Specialized design techniques:</a:t>
            </a:r>
          </a:p>
          <a:p>
            <a:pPr lvl="2"/>
            <a:r>
              <a:rPr lang="en-US" sz="1600" dirty="0" smtClean="0"/>
              <a:t>CRC cards; responsibility-driven design; design by contract</a:t>
            </a:r>
          </a:p>
          <a:p>
            <a:r>
              <a:rPr lang="en-US" sz="2000" b="1" dirty="0" smtClean="0"/>
              <a:t>Second generation:</a:t>
            </a:r>
          </a:p>
          <a:p>
            <a:pPr lvl="1"/>
            <a:r>
              <a:rPr lang="en-US" sz="1800" dirty="0" smtClean="0"/>
              <a:t>Fusion: </a:t>
            </a:r>
            <a:r>
              <a:rPr lang="en-US" sz="1800" dirty="0" err="1" smtClean="0"/>
              <a:t>Booch</a:t>
            </a:r>
            <a:r>
              <a:rPr lang="en-US" sz="1800" dirty="0" smtClean="0"/>
              <a:t> + OMT + CRC + formal methods</a:t>
            </a:r>
          </a:p>
          <a:p>
            <a:r>
              <a:rPr lang="en-US" sz="2000" b="1" dirty="0" smtClean="0"/>
              <a:t>Third generation:</a:t>
            </a:r>
          </a:p>
          <a:p>
            <a:pPr lvl="1"/>
            <a:r>
              <a:rPr lang="en-US" sz="1800" dirty="0" smtClean="0"/>
              <a:t>Unified Modeling Language:</a:t>
            </a:r>
          </a:p>
          <a:p>
            <a:pPr lvl="2"/>
            <a:r>
              <a:rPr lang="en-US" sz="1600" dirty="0" smtClean="0"/>
              <a:t>uniform notation: </a:t>
            </a:r>
            <a:r>
              <a:rPr lang="en-US" sz="1600" dirty="0" err="1" smtClean="0"/>
              <a:t>Booch</a:t>
            </a:r>
            <a:r>
              <a:rPr lang="en-US" sz="1600" dirty="0" smtClean="0"/>
              <a:t> + OMT + Use Cases + ...</a:t>
            </a:r>
          </a:p>
          <a:p>
            <a:pPr lvl="2"/>
            <a:r>
              <a:rPr lang="en-US" sz="1600" dirty="0" smtClean="0"/>
              <a:t>various UML-based methods (e.g. Catalysis)</a:t>
            </a:r>
          </a:p>
          <a:p>
            <a:r>
              <a:rPr lang="en-US" sz="2000" b="1" dirty="0" smtClean="0"/>
              <a:t>Agile methods:</a:t>
            </a:r>
          </a:p>
          <a:p>
            <a:pPr lvl="1"/>
            <a:r>
              <a:rPr lang="en-US" sz="1800" dirty="0" smtClean="0"/>
              <a:t>Extreme Programming</a:t>
            </a:r>
          </a:p>
          <a:p>
            <a:pPr lvl="1"/>
            <a:r>
              <a:rPr lang="en-US" sz="1800" dirty="0" smtClean="0"/>
              <a:t>Test-Driven Development</a:t>
            </a:r>
          </a:p>
          <a:p>
            <a:pPr lvl="1"/>
            <a:r>
              <a:rPr lang="en-US" sz="1800" dirty="0" smtClean="0"/>
              <a:t>Scrum …</a:t>
            </a:r>
            <a:endParaRPr lang="en-US" sz="1800" dirty="0"/>
          </a:p>
        </p:txBody>
      </p:sp>
      <p:sp>
        <p:nvSpPr>
          <p:cNvPr id="86018" name="Date Placeholder 3"/>
          <p:cNvSpPr>
            <a:spLocks noGrp="1"/>
          </p:cNvSpPr>
          <p:nvPr>
            <p:ph type="dt" sz="quarter" idx="10"/>
          </p:nvPr>
        </p:nvSpPr>
        <p:spPr/>
        <p:txBody>
          <a:bodyPr/>
          <a:lstStyle/>
          <a:p>
            <a:r>
              <a:rPr lang="de-CH" smtClean="0"/>
              <a:t>© Oscar Nierstrasz</a:t>
            </a:r>
          </a:p>
        </p:txBody>
      </p:sp>
      <p:sp>
        <p:nvSpPr>
          <p:cNvPr id="86019" name="Footer Placeholder 4"/>
          <p:cNvSpPr>
            <a:spLocks noGrp="1"/>
          </p:cNvSpPr>
          <p:nvPr>
            <p:ph type="ftr" sz="quarter" idx="11"/>
          </p:nvPr>
        </p:nvSpPr>
        <p:spPr/>
        <p:txBody>
          <a:bodyPr/>
          <a:lstStyle/>
          <a:p>
            <a:r>
              <a:rPr lang="de-CH" smtClean="0"/>
              <a:t>ESE — Introduction</a:t>
            </a:r>
          </a:p>
        </p:txBody>
      </p:sp>
      <p:sp>
        <p:nvSpPr>
          <p:cNvPr id="86020" name="Slide Number Placeholder 5"/>
          <p:cNvSpPr>
            <a:spLocks noGrp="1"/>
          </p:cNvSpPr>
          <p:nvPr>
            <p:ph type="sldNum" sz="quarter" idx="12"/>
          </p:nvPr>
        </p:nvSpPr>
        <p:spPr/>
        <p:txBody>
          <a:bodyPr/>
          <a:lstStyle/>
          <a:p>
            <a:r>
              <a:rPr lang="de-CH" smtClean="0"/>
              <a:t>ESE 1.</a:t>
            </a:r>
            <a:fld id="{E92F3582-AD0C-4940-978F-B767F0FB1204}" type="slidenum">
              <a:rPr lang="de-CH" smtClean="0"/>
              <a:pPr/>
              <a:t>38</a:t>
            </a:fld>
            <a:endParaRPr lang="de-CH" smtClean="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88067"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88068" name="Slide Number Placeholder 5"/>
          <p:cNvSpPr>
            <a:spLocks noGrp="1"/>
          </p:cNvSpPr>
          <p:nvPr>
            <p:ph type="sldNum" sz="quarter" idx="12"/>
          </p:nvPr>
        </p:nvSpPr>
        <p:spPr>
          <a:noFill/>
        </p:spPr>
        <p:txBody>
          <a:bodyPr/>
          <a:lstStyle/>
          <a:p>
            <a:r>
              <a:rPr lang="de-CH" smtClean="0">
                <a:latin typeface="Helvetica" charset="0"/>
              </a:rPr>
              <a:t>ESE 1.</a:t>
            </a:r>
            <a:fld id="{0D3B2CBA-429C-2240-B36F-880466DD079D}" type="slidenum">
              <a:rPr lang="de-CH" smtClean="0">
                <a:latin typeface="Helvetica" charset="0"/>
              </a:rPr>
              <a:pPr/>
              <a:t>39</a:t>
            </a:fld>
            <a:endParaRPr lang="de-CH" sz="1400" smtClean="0">
              <a:solidFill>
                <a:srgbClr val="7E7E7E"/>
              </a:solidFill>
              <a:latin typeface="Times" charset="0"/>
            </a:endParaRPr>
          </a:p>
        </p:txBody>
      </p:sp>
      <p:sp>
        <p:nvSpPr>
          <p:cNvPr id="88069" name="Rectangle 2"/>
          <p:cNvSpPr>
            <a:spLocks noGrp="1" noChangeArrowheads="1"/>
          </p:cNvSpPr>
          <p:nvPr>
            <p:ph type="title"/>
          </p:nvPr>
        </p:nvSpPr>
        <p:spPr/>
        <p:txBody>
          <a:bodyPr/>
          <a:lstStyle/>
          <a:p>
            <a:pPr eaLnBrk="1" hangingPunct="1"/>
            <a:r>
              <a:rPr lang="en-US"/>
              <a:t>What you should know!</a:t>
            </a:r>
          </a:p>
        </p:txBody>
      </p:sp>
      <p:sp>
        <p:nvSpPr>
          <p:cNvPr id="88070" name="Rectangle 3"/>
          <p:cNvSpPr>
            <a:spLocks noGrp="1" noChangeArrowheads="1"/>
          </p:cNvSpPr>
          <p:nvPr>
            <p:ph type="body" idx="1"/>
          </p:nvPr>
        </p:nvSpPr>
        <p:spPr/>
        <p:txBody>
          <a:bodyPr/>
          <a:lstStyle/>
          <a:p>
            <a:pPr eaLnBrk="1" hangingPunct="1"/>
            <a:r>
              <a:rPr lang="en-US"/>
              <a:t>How does Software Engineering differ from programming?</a:t>
            </a:r>
          </a:p>
          <a:p>
            <a:pPr eaLnBrk="1" hangingPunct="1"/>
            <a:r>
              <a:rPr lang="en-US"/>
              <a:t>Why is the “waterfall” model unrealistic?</a:t>
            </a:r>
          </a:p>
          <a:p>
            <a:pPr eaLnBrk="1" hangingPunct="1"/>
            <a:r>
              <a:rPr lang="en-US"/>
              <a:t>What is the difference between analysis and design?</a:t>
            </a:r>
          </a:p>
          <a:p>
            <a:pPr eaLnBrk="1" hangingPunct="1"/>
            <a:r>
              <a:rPr lang="en-US"/>
              <a:t>Why plan to iterate? Why develop incrementally?</a:t>
            </a:r>
          </a:p>
          <a:p>
            <a:pPr eaLnBrk="1" hangingPunct="1"/>
            <a:r>
              <a:rPr lang="en-US"/>
              <a:t>Why is programming only a small part of the cost of a “real” software project?</a:t>
            </a:r>
          </a:p>
          <a:p>
            <a:pPr eaLnBrk="1" hangingPunct="1"/>
            <a:r>
              <a:rPr lang="en-US"/>
              <a:t>What are the key advantages and disadvantages of object-oriented methods?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6387"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16388" name="Slide Number Placeholder 5"/>
          <p:cNvSpPr>
            <a:spLocks noGrp="1"/>
          </p:cNvSpPr>
          <p:nvPr>
            <p:ph type="sldNum" sz="quarter" idx="12"/>
          </p:nvPr>
        </p:nvSpPr>
        <p:spPr>
          <a:noFill/>
        </p:spPr>
        <p:txBody>
          <a:bodyPr/>
          <a:lstStyle/>
          <a:p>
            <a:r>
              <a:rPr lang="de-CH" smtClean="0">
                <a:latin typeface="Helvetica" charset="0"/>
              </a:rPr>
              <a:t>ESE 1.</a:t>
            </a:r>
            <a:fld id="{8F9468C9-1088-714F-9F69-F761117E52E6}" type="slidenum">
              <a:rPr lang="de-CH" smtClean="0">
                <a:latin typeface="Helvetica" charset="0"/>
              </a:rPr>
              <a:pPr/>
              <a:t>4</a:t>
            </a:fld>
            <a:endParaRPr lang="de-CH" sz="1400" smtClean="0">
              <a:solidFill>
                <a:srgbClr val="7E7E7E"/>
              </a:solidFill>
              <a:latin typeface="Times" charset="0"/>
            </a:endParaRPr>
          </a:p>
        </p:txBody>
      </p:sp>
      <p:sp>
        <p:nvSpPr>
          <p:cNvPr id="16389"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16390" name="Picture 1027"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6391" name="Rectangle 1028"/>
          <p:cNvSpPr>
            <a:spLocks noGrp="1" noChangeArrowheads="1"/>
          </p:cNvSpPr>
          <p:nvPr>
            <p:ph type="title"/>
          </p:nvPr>
        </p:nvSpPr>
        <p:spPr/>
        <p:txBody>
          <a:bodyPr/>
          <a:lstStyle/>
          <a:p>
            <a:pPr eaLnBrk="1" hangingPunct="1"/>
            <a:r>
              <a:rPr lang="en-US"/>
              <a:t>Roadmap</a:t>
            </a:r>
          </a:p>
        </p:txBody>
      </p:sp>
      <p:sp>
        <p:nvSpPr>
          <p:cNvPr id="16392" name="Rectangle 1029"/>
          <p:cNvSpPr>
            <a:spLocks noGrp="1" noChangeArrowheads="1"/>
          </p:cNvSpPr>
          <p:nvPr>
            <p:ph type="body" idx="1"/>
          </p:nvPr>
        </p:nvSpPr>
        <p:spPr/>
        <p:txBody>
          <a:bodyPr/>
          <a:lstStyle/>
          <a:p>
            <a:pPr eaLnBrk="1" hangingPunct="1"/>
            <a:r>
              <a:rPr lang="en-US" b="1"/>
              <a:t>Course Overview</a:t>
            </a:r>
          </a:p>
          <a:p>
            <a:pPr eaLnBrk="1" hangingPunct="1"/>
            <a:r>
              <a:rPr lang="en-US"/>
              <a:t>What is Software Engineering?</a:t>
            </a:r>
          </a:p>
          <a:p>
            <a:pPr eaLnBrk="1" hangingPunct="1"/>
            <a:r>
              <a:rPr lang="en-US"/>
              <a:t>The Iterative Development Lifecycle</a:t>
            </a:r>
          </a:p>
          <a:p>
            <a:pPr eaLnBrk="1" hangingPunct="1"/>
            <a:r>
              <a:rPr lang="en-US"/>
              <a:t>Software Development Activities</a:t>
            </a:r>
          </a:p>
          <a:p>
            <a:pPr eaLnBrk="1" hangingPunct="1"/>
            <a:r>
              <a:rPr lang="en-US"/>
              <a:t>Methods and Methodologies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90115"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90116" name="Slide Number Placeholder 5"/>
          <p:cNvSpPr>
            <a:spLocks noGrp="1"/>
          </p:cNvSpPr>
          <p:nvPr>
            <p:ph type="sldNum" sz="quarter" idx="12"/>
          </p:nvPr>
        </p:nvSpPr>
        <p:spPr>
          <a:noFill/>
        </p:spPr>
        <p:txBody>
          <a:bodyPr/>
          <a:lstStyle/>
          <a:p>
            <a:r>
              <a:rPr lang="de-CH" smtClean="0">
                <a:latin typeface="Helvetica" charset="0"/>
              </a:rPr>
              <a:t>ESE 1.</a:t>
            </a:r>
            <a:fld id="{7D3FFA49-F45D-1B48-B7A9-97879B587814}" type="slidenum">
              <a:rPr lang="de-CH" smtClean="0">
                <a:latin typeface="Helvetica" charset="0"/>
              </a:rPr>
              <a:pPr/>
              <a:t>40</a:t>
            </a:fld>
            <a:endParaRPr lang="de-CH" sz="1400" smtClean="0">
              <a:solidFill>
                <a:srgbClr val="7E7E7E"/>
              </a:solidFill>
              <a:latin typeface="Times" charset="0"/>
            </a:endParaRPr>
          </a:p>
        </p:txBody>
      </p:sp>
      <p:sp>
        <p:nvSpPr>
          <p:cNvPr id="90117" name="Rectangle 2"/>
          <p:cNvSpPr>
            <a:spLocks noGrp="1" noChangeArrowheads="1"/>
          </p:cNvSpPr>
          <p:nvPr>
            <p:ph type="title"/>
          </p:nvPr>
        </p:nvSpPr>
        <p:spPr/>
        <p:txBody>
          <a:bodyPr/>
          <a:lstStyle/>
          <a:p>
            <a:pPr eaLnBrk="1" hangingPunct="1"/>
            <a:r>
              <a:rPr lang="en-US"/>
              <a:t>Can you answer these questions?</a:t>
            </a:r>
          </a:p>
        </p:txBody>
      </p:sp>
      <p:sp>
        <p:nvSpPr>
          <p:cNvPr id="90118" name="Rectangle 3"/>
          <p:cNvSpPr>
            <a:spLocks noGrp="1" noChangeArrowheads="1"/>
          </p:cNvSpPr>
          <p:nvPr>
            <p:ph type="body" idx="1"/>
          </p:nvPr>
        </p:nvSpPr>
        <p:spPr/>
        <p:txBody>
          <a:bodyPr/>
          <a:lstStyle/>
          <a:p>
            <a:pPr eaLnBrk="1" hangingPunct="1"/>
            <a:r>
              <a:rPr lang="en-US"/>
              <a:t>What is the appeal of the “waterfall” model?</a:t>
            </a:r>
          </a:p>
          <a:p>
            <a:pPr eaLnBrk="1" hangingPunct="1"/>
            <a:r>
              <a:rPr lang="en-US"/>
              <a:t>Why do requirements change?</a:t>
            </a:r>
          </a:p>
          <a:p>
            <a:pPr eaLnBrk="1" hangingPunct="1"/>
            <a:r>
              <a:rPr lang="en-US"/>
              <a:t>How can you validate that an analysis model captures users’ real needs?</a:t>
            </a:r>
          </a:p>
          <a:p>
            <a:pPr eaLnBrk="1" hangingPunct="1"/>
            <a:r>
              <a:rPr lang="en-US"/>
              <a:t>When does analysis stop and design start?</a:t>
            </a:r>
          </a:p>
          <a:p>
            <a:pPr eaLnBrk="1" hangingPunct="1"/>
            <a:r>
              <a:rPr lang="en-US"/>
              <a:t>When can implementation start?</a:t>
            </a:r>
          </a:p>
          <a:p>
            <a:pPr eaLnBrk="1" hangingPunct="1"/>
            <a:r>
              <a:rPr lang="en-US"/>
              <a:t>What are good examples of Conway’s Law in action?</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de-CH" smtClean="0">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smtClean="0">
                <a:latin typeface="Helvetica" charset="0"/>
              </a:rPr>
              <a:t>ESE — Introduction</a:t>
            </a:r>
          </a:p>
        </p:txBody>
      </p:sp>
      <p:grpSp>
        <p:nvGrpSpPr>
          <p:cNvPr id="1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18435"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18436" name="Slide Number Placeholder 5"/>
          <p:cNvSpPr>
            <a:spLocks noGrp="1"/>
          </p:cNvSpPr>
          <p:nvPr>
            <p:ph type="sldNum" sz="quarter" idx="12"/>
          </p:nvPr>
        </p:nvSpPr>
        <p:spPr>
          <a:noFill/>
        </p:spPr>
        <p:txBody>
          <a:bodyPr/>
          <a:lstStyle/>
          <a:p>
            <a:r>
              <a:rPr lang="de-CH" smtClean="0">
                <a:latin typeface="Helvetica" charset="0"/>
              </a:rPr>
              <a:t>ESE 1.</a:t>
            </a:r>
            <a:fld id="{30751867-8187-874A-BE8C-E218F31B74E8}" type="slidenum">
              <a:rPr lang="de-CH" smtClean="0">
                <a:latin typeface="Helvetica" charset="0"/>
              </a:rPr>
              <a:pPr/>
              <a:t>5</a:t>
            </a:fld>
            <a:endParaRPr lang="de-CH" sz="1400" smtClean="0">
              <a:solidFill>
                <a:srgbClr val="7E7E7E"/>
              </a:solidFill>
              <a:latin typeface="Times" charset="0"/>
            </a:endParaRPr>
          </a:p>
        </p:txBody>
      </p:sp>
      <p:sp>
        <p:nvSpPr>
          <p:cNvPr id="18437" name="Rectangle 2"/>
          <p:cNvSpPr>
            <a:spLocks noGrp="1" noChangeArrowheads="1"/>
          </p:cNvSpPr>
          <p:nvPr>
            <p:ph type="title"/>
          </p:nvPr>
        </p:nvSpPr>
        <p:spPr/>
        <p:txBody>
          <a:bodyPr/>
          <a:lstStyle/>
          <a:p>
            <a:pPr eaLnBrk="1" hangingPunct="1"/>
            <a:r>
              <a:rPr lang="en-US"/>
              <a:t>Principle Texts</a:t>
            </a:r>
          </a:p>
        </p:txBody>
      </p:sp>
      <p:sp>
        <p:nvSpPr>
          <p:cNvPr id="18438" name="Rectangle 3"/>
          <p:cNvSpPr>
            <a:spLocks noGrp="1" noChangeArrowheads="1"/>
          </p:cNvSpPr>
          <p:nvPr>
            <p:ph type="body" idx="1"/>
          </p:nvPr>
        </p:nvSpPr>
        <p:spPr/>
        <p:txBody>
          <a:bodyPr/>
          <a:lstStyle/>
          <a:p>
            <a:pPr marL="342900" indent="-342900" eaLnBrk="1" hangingPunct="1"/>
            <a:r>
              <a:rPr lang="en-US" i="1">
                <a:solidFill>
                  <a:srgbClr val="7F0101"/>
                </a:solidFill>
              </a:rPr>
              <a:t>Software Engineering</a:t>
            </a:r>
            <a:r>
              <a:rPr lang="en-US"/>
              <a:t>. Ian Sommerville. Addison-Wesley Pub Co; ISBN: 020139815X, 7th edition, 2004</a:t>
            </a:r>
          </a:p>
          <a:p>
            <a:pPr marL="342900" indent="-342900" eaLnBrk="1" hangingPunct="1"/>
            <a:r>
              <a:rPr lang="en-US" i="1">
                <a:solidFill>
                  <a:srgbClr val="7F0101"/>
                </a:solidFill>
              </a:rPr>
              <a:t>Software Engineering: A Practioner's Approach</a:t>
            </a:r>
            <a:r>
              <a:rPr lang="en-US"/>
              <a:t>. Roger S. Pressman. McGraw Hill Text; ISBN: 0072496681; 5th edition, 2001</a:t>
            </a:r>
          </a:p>
          <a:p>
            <a:pPr marL="342900" indent="-342900" eaLnBrk="1" hangingPunct="1"/>
            <a:r>
              <a:rPr lang="en-US" i="1">
                <a:solidFill>
                  <a:srgbClr val="7F0101"/>
                </a:solidFill>
              </a:rPr>
              <a:t>Using UML: Software Engineering with Objects and Components</a:t>
            </a:r>
            <a:r>
              <a:rPr lang="en-US"/>
              <a:t>. Perdita Stevens and Rob J. Pooley. Addison-Wesley Pub Co; ISBN: 0201648601; 1st edition, 1999</a:t>
            </a:r>
          </a:p>
          <a:p>
            <a:pPr marL="342900" indent="-342900" eaLnBrk="1" hangingPunct="1"/>
            <a:r>
              <a:rPr lang="en-US" i="1">
                <a:solidFill>
                  <a:srgbClr val="7F0101"/>
                </a:solidFill>
              </a:rPr>
              <a:t>Designing Object-Oriented Software</a:t>
            </a:r>
            <a:r>
              <a:rPr lang="en-US"/>
              <a:t>. Rebecca Wirfs-Brock and Brian Wilkerson and Lauren Wiener. Prentice Hall PTR; ISBN: 0136298257; 1990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0483"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20484" name="Slide Number Placeholder 5"/>
          <p:cNvSpPr>
            <a:spLocks noGrp="1"/>
          </p:cNvSpPr>
          <p:nvPr>
            <p:ph type="sldNum" sz="quarter" idx="12"/>
          </p:nvPr>
        </p:nvSpPr>
        <p:spPr>
          <a:noFill/>
        </p:spPr>
        <p:txBody>
          <a:bodyPr/>
          <a:lstStyle/>
          <a:p>
            <a:r>
              <a:rPr lang="de-CH" smtClean="0">
                <a:latin typeface="Helvetica" charset="0"/>
              </a:rPr>
              <a:t>ESE 1.</a:t>
            </a:r>
            <a:fld id="{ED9CE03E-599D-8B46-BD36-05380F9D80F1}" type="slidenum">
              <a:rPr lang="de-CH" smtClean="0">
                <a:latin typeface="Helvetica" charset="0"/>
              </a:rPr>
              <a:pPr/>
              <a:t>6</a:t>
            </a:fld>
            <a:endParaRPr lang="de-CH" sz="1400" smtClean="0">
              <a:solidFill>
                <a:srgbClr val="7E7E7E"/>
              </a:solidFill>
              <a:latin typeface="Times" charset="0"/>
            </a:endParaRPr>
          </a:p>
        </p:txBody>
      </p:sp>
      <p:sp>
        <p:nvSpPr>
          <p:cNvPr id="20485" name="Rectangle 2"/>
          <p:cNvSpPr>
            <a:spLocks noGrp="1" noChangeArrowheads="1"/>
          </p:cNvSpPr>
          <p:nvPr>
            <p:ph type="title"/>
          </p:nvPr>
        </p:nvSpPr>
        <p:spPr/>
        <p:txBody>
          <a:bodyPr/>
          <a:lstStyle/>
          <a:p>
            <a:pPr eaLnBrk="1" hangingPunct="1"/>
            <a:r>
              <a:rPr lang="en-US"/>
              <a:t>Recommended Literature</a:t>
            </a:r>
          </a:p>
        </p:txBody>
      </p:sp>
      <p:sp>
        <p:nvSpPr>
          <p:cNvPr id="20486" name="Rectangle 3"/>
          <p:cNvSpPr>
            <a:spLocks noGrp="1" noChangeArrowheads="1"/>
          </p:cNvSpPr>
          <p:nvPr>
            <p:ph type="body" idx="1"/>
          </p:nvPr>
        </p:nvSpPr>
        <p:spPr/>
        <p:txBody>
          <a:bodyPr/>
          <a:lstStyle/>
          <a:p>
            <a:pPr marL="342900" indent="-342900" eaLnBrk="1" hangingPunct="1"/>
            <a:r>
              <a:rPr lang="en-US" sz="1800" i="1">
                <a:solidFill>
                  <a:srgbClr val="7F0101"/>
                </a:solidFill>
              </a:rPr>
              <a:t>eXtreme Programming Explained: Embrace Change</a:t>
            </a:r>
            <a:r>
              <a:rPr lang="en-US" sz="1800" i="1"/>
              <a:t>.</a:t>
            </a:r>
            <a:r>
              <a:rPr lang="en-US" sz="1800"/>
              <a:t> Kent Beck. Addison-Wesley Pub Co; ISBN: 0201616416; 1st edition (October 5, 1999) </a:t>
            </a:r>
          </a:p>
          <a:p>
            <a:pPr marL="342900" indent="-342900" eaLnBrk="1" hangingPunct="1"/>
            <a:r>
              <a:rPr lang="en-US" sz="1800" i="1">
                <a:solidFill>
                  <a:srgbClr val="7F0101"/>
                </a:solidFill>
              </a:rPr>
              <a:t>The CRC Card Book</a:t>
            </a:r>
            <a:r>
              <a:rPr lang="en-US" sz="1800"/>
              <a:t>. David Bellin and Susan Suchman Simone. Addison-Wesley Pub Co; ISBN: 0201895358; 1st edition (June 4, 1997) </a:t>
            </a:r>
          </a:p>
          <a:p>
            <a:pPr marL="342900" indent="-342900" eaLnBrk="1" hangingPunct="1"/>
            <a:r>
              <a:rPr lang="en-US" sz="1800" i="1">
                <a:solidFill>
                  <a:srgbClr val="7F0101"/>
                </a:solidFill>
              </a:rPr>
              <a:t>The Mythical Man-Month: Essays on Software Engineering</a:t>
            </a:r>
            <a:r>
              <a:rPr lang="en-US" sz="1800" i="1"/>
              <a:t>.</a:t>
            </a:r>
            <a:r>
              <a:rPr lang="en-US" sz="1800"/>
              <a:t> Frederick P. Brooks. Addison-Wesley Pub Co; ISBN: 0201835959; 2nd edition (August 2, 1995) </a:t>
            </a:r>
          </a:p>
          <a:p>
            <a:pPr marL="342900" indent="-342900" eaLnBrk="1" hangingPunct="1"/>
            <a:r>
              <a:rPr lang="en-US" sz="1800" i="1">
                <a:solidFill>
                  <a:srgbClr val="7F0101"/>
                </a:solidFill>
              </a:rPr>
              <a:t>Agile Software Development</a:t>
            </a:r>
            <a:r>
              <a:rPr lang="en-US" sz="1800"/>
              <a:t>. Alistair Cockburn. Addison-Wesley Pub Co; ISBN: 0201699699; 1st edition (December 15, 2001) </a:t>
            </a:r>
          </a:p>
          <a:p>
            <a:pPr marL="342900" indent="-342900" eaLnBrk="1" hangingPunct="1"/>
            <a:r>
              <a:rPr lang="en-US" sz="1800" i="1">
                <a:solidFill>
                  <a:srgbClr val="7F0101"/>
                </a:solidFill>
              </a:rPr>
              <a:t>Peopleware: Productive Projects and Teams</a:t>
            </a:r>
            <a:r>
              <a:rPr lang="en-US" sz="1800" i="1"/>
              <a:t>.</a:t>
            </a:r>
            <a:r>
              <a:rPr lang="en-US" sz="1800"/>
              <a:t> Tom Demarco and Timothy R. Lister. Dorset House; ISBN: 0932633439; 2nd edition (February 1, 1999) </a:t>
            </a:r>
          </a:p>
          <a:p>
            <a:pPr marL="342900" indent="-342900" eaLnBrk="1" hangingPunct="1"/>
            <a:r>
              <a:rPr lang="en-US" sz="1800" i="1">
                <a:solidFill>
                  <a:srgbClr val="7F0101"/>
                </a:solidFill>
              </a:rPr>
              <a:t>Succeeding with Objects: Decision Frameworks for Project Management</a:t>
            </a:r>
            <a:r>
              <a:rPr lang="en-US" sz="1800" i="1"/>
              <a:t>.</a:t>
            </a:r>
            <a:r>
              <a:rPr lang="en-US" sz="1800"/>
              <a:t> Adele Goldberg and Kenneth S. Rubin. Addison-Wesley Pub Co; ISBN: 0201628783; 1st edition (May 1995) </a:t>
            </a:r>
          </a:p>
          <a:p>
            <a:pPr marL="342900" indent="-342900" eaLnBrk="1" hangingPunct="1"/>
            <a:r>
              <a:rPr lang="en-US" sz="1800" i="1">
                <a:solidFill>
                  <a:srgbClr val="7F0101"/>
                </a:solidFill>
              </a:rPr>
              <a:t>A Discipline for Software Engineering</a:t>
            </a:r>
            <a:r>
              <a:rPr lang="en-US" sz="1800" i="1"/>
              <a:t>.</a:t>
            </a:r>
            <a:r>
              <a:rPr lang="en-US" sz="1800"/>
              <a:t> Watts S. Humphrey. Addison-Wesley Pub Co; ISBN: 0201546108; 1st edition (December 31, 1994)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2531"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22532" name="Slide Number Placeholder 5"/>
          <p:cNvSpPr>
            <a:spLocks noGrp="1"/>
          </p:cNvSpPr>
          <p:nvPr>
            <p:ph type="sldNum" sz="quarter" idx="12"/>
          </p:nvPr>
        </p:nvSpPr>
        <p:spPr>
          <a:noFill/>
        </p:spPr>
        <p:txBody>
          <a:bodyPr/>
          <a:lstStyle/>
          <a:p>
            <a:r>
              <a:rPr lang="de-CH" smtClean="0">
                <a:latin typeface="Helvetica" charset="0"/>
              </a:rPr>
              <a:t>ESE 1.</a:t>
            </a:r>
            <a:fld id="{72871FA9-0EB1-4A42-B26F-3EE76B80BA09}" type="slidenum">
              <a:rPr lang="de-CH" smtClean="0">
                <a:latin typeface="Helvetica" charset="0"/>
              </a:rPr>
              <a:pPr/>
              <a:t>7</a:t>
            </a:fld>
            <a:endParaRPr lang="de-CH" sz="1400" smtClean="0">
              <a:solidFill>
                <a:srgbClr val="7E7E7E"/>
              </a:solidFill>
              <a:latin typeface="Times" charset="0"/>
            </a:endParaRPr>
          </a:p>
        </p:txBody>
      </p:sp>
      <p:sp>
        <p:nvSpPr>
          <p:cNvPr id="22533" name="Rectangle 2"/>
          <p:cNvSpPr>
            <a:spLocks noGrp="1" noChangeArrowheads="1"/>
          </p:cNvSpPr>
          <p:nvPr>
            <p:ph type="title"/>
          </p:nvPr>
        </p:nvSpPr>
        <p:spPr/>
        <p:txBody>
          <a:bodyPr/>
          <a:lstStyle/>
          <a:p>
            <a:pPr eaLnBrk="1" hangingPunct="1"/>
            <a:r>
              <a:rPr lang="en-US"/>
              <a:t>Course schedule</a:t>
            </a:r>
          </a:p>
        </p:txBody>
      </p:sp>
      <p:graphicFrame>
        <p:nvGraphicFramePr>
          <p:cNvPr id="858184" name="Group 72"/>
          <p:cNvGraphicFramePr>
            <a:graphicFrameLocks noGrp="1"/>
          </p:cNvGraphicFramePr>
          <p:nvPr>
            <p:ph type="tbl" idx="1"/>
          </p:nvPr>
        </p:nvGraphicFramePr>
        <p:xfrm>
          <a:off x="539750" y="1600200"/>
          <a:ext cx="8061325" cy="4851026"/>
        </p:xfrm>
        <a:graphic>
          <a:graphicData uri="http://schemas.openxmlformats.org/drawingml/2006/table">
            <a:tbl>
              <a:tblPr/>
              <a:tblGrid>
                <a:gridCol w="1136650"/>
                <a:gridCol w="1828800"/>
                <a:gridCol w="5095875"/>
              </a:tblGrid>
              <a:tr h="3000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1" i="1" u="none" strike="noStrike" cap="none" normalizeH="0" baseline="0">
                          <a:ln>
                            <a:noFill/>
                          </a:ln>
                          <a:solidFill>
                            <a:schemeClr val="tx1"/>
                          </a:solidFill>
                          <a:effectLst/>
                          <a:latin typeface="Helvetica" pitchFamily="-109" charset="0"/>
                        </a:rPr>
                        <a:t>Week</a:t>
                      </a:r>
                      <a:endParaRPr kumimoji="0" lang="en-US" sz="1800" b="1" i="1" u="none" strike="noStrike" cap="none" normalizeH="0" baseline="0">
                        <a:ln>
                          <a:noFill/>
                        </a:ln>
                        <a:solidFill>
                          <a:srgbClr val="0A017F"/>
                        </a:solidFill>
                        <a:effectLst/>
                        <a:latin typeface="Helvetica" pitchFamily="-10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1" i="1" u="none" strike="noStrike" cap="none" normalizeH="0" baseline="0">
                          <a:ln>
                            <a:noFill/>
                          </a:ln>
                          <a:solidFill>
                            <a:schemeClr val="tx1"/>
                          </a:solidFill>
                          <a:effectLst/>
                          <a:latin typeface="Helvetica" pitchFamily="-109" charset="0"/>
                        </a:rPr>
                        <a:t>Date</a:t>
                      </a:r>
                      <a:endParaRPr kumimoji="0" lang="en-US" sz="1800" b="1" i="1" u="none" strike="noStrike" cap="none" normalizeH="0" baseline="0">
                        <a:ln>
                          <a:noFill/>
                        </a:ln>
                        <a:solidFill>
                          <a:srgbClr val="0A017F"/>
                        </a:solidFill>
                        <a:effectLst/>
                        <a:latin typeface="Helvetica" pitchFamily="-10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9" charset="-18"/>
                        <a:buNone/>
                        <a:tabLst/>
                      </a:pPr>
                      <a:r>
                        <a:rPr kumimoji="0" lang="en-US" sz="1800" b="1" i="1" u="none" strike="noStrike" cap="none" normalizeH="0" baseline="0">
                          <a:ln>
                            <a:noFill/>
                          </a:ln>
                          <a:solidFill>
                            <a:schemeClr val="tx1"/>
                          </a:solidFill>
                          <a:effectLst/>
                          <a:latin typeface="Helvetica" pitchFamily="-109" charset="0"/>
                        </a:rPr>
                        <a:t>Lesson</a:t>
                      </a:r>
                      <a:endParaRPr kumimoji="0" lang="en-US" sz="1800" b="1" i="1" u="none" strike="noStrike" cap="none" normalizeH="0" baseline="0">
                        <a:ln>
                          <a:noFill/>
                        </a:ln>
                        <a:solidFill>
                          <a:srgbClr val="0A017F"/>
                        </a:solidFill>
                        <a:effectLst/>
                        <a:latin typeface="Helvetica" pitchFamily="-109"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22-Sep-10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Introduction — The Software Lifecycle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29-Sep-10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Requirements Collection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06-Oct-10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The Planning Game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13-Oct-10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Responsibility-Driven Design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20-Oct-10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Software Validation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27-Oct-10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Modeling Objects and Classes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algn="ctr" fontAlgn="b"/>
                      <a:r>
                        <a:rPr lang="en-US" sz="1800" b="0" i="0" u="none" strike="noStrike">
                          <a:latin typeface="Geneva"/>
                        </a:rPr>
                        <a:t>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03-Nov-10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Modeling Behaviour</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10-Nov-10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User Interface Design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17-Nov-10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Project Management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24-Nov-10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Software Architecture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11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01-Dec-10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Software Quality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08-Dec-10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Software Metrics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13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a:latin typeface="Geneva"/>
                        </a:rPr>
                        <a:t>15-Dec-10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a:latin typeface="Geneva"/>
                        </a:rPr>
                        <a:t>Software Evolution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dirty="0">
                          <a:latin typeface="Geneva"/>
                        </a:rPr>
                        <a:t>14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800" b="0" i="0" u="none" strike="noStrike" dirty="0">
                          <a:latin typeface="Geneva"/>
                        </a:rPr>
                        <a:t>22-Dec-10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800" b="0" i="0" u="none" strike="noStrike" dirty="0">
                          <a:latin typeface="Geneva"/>
                        </a:rPr>
                        <a:t>Guest lecture</a:t>
                      </a:r>
                      <a:r>
                        <a:rPr lang="en-US" sz="1800" b="0" i="0" u="none" strike="noStrike" dirty="0" smtClean="0">
                          <a:latin typeface="Geneva"/>
                        </a:rPr>
                        <a:t> — </a:t>
                      </a:r>
                      <a:r>
                        <a:rPr lang="en-US" sz="1800" b="0" i="0" u="none" strike="noStrike" dirty="0">
                          <a:latin typeface="Geneva"/>
                        </a:rPr>
                        <a:t>SE in practice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algn="ctr" fontAlgn="b"/>
                      <a:r>
                        <a:rPr lang="en-US" sz="1800" b="0" i="0" u="none" strike="noStrike">
                          <a:latin typeface="Geneva"/>
                        </a:rPr>
                        <a:t>15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3A1"/>
                    </a:solidFill>
                  </a:tcPr>
                </a:tc>
                <a:tc>
                  <a:txBody>
                    <a:bodyPr/>
                    <a:lstStyle/>
                    <a:p>
                      <a:pPr algn="ctr" fontAlgn="b"/>
                      <a:r>
                        <a:rPr lang="en-US" sz="1800" b="0" i="0" u="none" strike="noStrike">
                          <a:latin typeface="Geneva"/>
                        </a:rPr>
                        <a:t>13-Jan-11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3A1"/>
                    </a:solidFill>
                  </a:tcPr>
                </a:tc>
                <a:tc>
                  <a:txBody>
                    <a:bodyPr/>
                    <a:lstStyle/>
                    <a:p>
                      <a:pPr algn="l" fontAlgn="b"/>
                      <a:r>
                        <a:rPr lang="en-US" sz="1800" b="0" i="0" u="none" strike="noStrike" dirty="0">
                          <a:latin typeface="Geneva"/>
                        </a:rPr>
                        <a:t>Final Exam</a:t>
                      </a:r>
                      <a:r>
                        <a:rPr lang="en-US" sz="1800" b="0" i="0" u="none" strike="noStrike" dirty="0" smtClean="0">
                          <a:latin typeface="Geneva"/>
                        </a:rPr>
                        <a:t> — </a:t>
                      </a:r>
                      <a:r>
                        <a:rPr lang="en-US" sz="1800" b="0" i="0" u="none" strike="noStrike" dirty="0" err="1">
                          <a:latin typeface="Geneva"/>
                        </a:rPr>
                        <a:t>ExWi</a:t>
                      </a:r>
                      <a:r>
                        <a:rPr lang="en-US" sz="1800" b="0" i="0" u="none" strike="noStrike" dirty="0">
                          <a:latin typeface="Geneva"/>
                        </a:rPr>
                        <a:t> A6 @ 10h00-12h00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F3A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4579"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24580" name="Slide Number Placeholder 5"/>
          <p:cNvSpPr>
            <a:spLocks noGrp="1"/>
          </p:cNvSpPr>
          <p:nvPr>
            <p:ph type="sldNum" sz="quarter" idx="12"/>
          </p:nvPr>
        </p:nvSpPr>
        <p:spPr>
          <a:noFill/>
        </p:spPr>
        <p:txBody>
          <a:bodyPr/>
          <a:lstStyle/>
          <a:p>
            <a:r>
              <a:rPr lang="de-CH" smtClean="0">
                <a:latin typeface="Helvetica" charset="0"/>
              </a:rPr>
              <a:t>ESE 1.</a:t>
            </a:r>
            <a:fld id="{F94CAB47-4E86-9A4B-A290-06F3747DA79D}" type="slidenum">
              <a:rPr lang="de-CH" smtClean="0">
                <a:latin typeface="Helvetica" charset="0"/>
              </a:rPr>
              <a:pPr/>
              <a:t>8</a:t>
            </a:fld>
            <a:endParaRPr lang="de-CH" sz="1400" smtClean="0">
              <a:solidFill>
                <a:srgbClr val="7E7E7E"/>
              </a:solidFill>
              <a:latin typeface="Times" charset="0"/>
            </a:endParaRPr>
          </a:p>
        </p:txBody>
      </p:sp>
      <p:sp>
        <p:nvSpPr>
          <p:cNvPr id="24581"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pic>
        <p:nvPicPr>
          <p:cNvPr id="24582" name="Picture 1027"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24583" name="Rectangle 1028"/>
          <p:cNvSpPr>
            <a:spLocks noGrp="1" noChangeArrowheads="1"/>
          </p:cNvSpPr>
          <p:nvPr>
            <p:ph type="title"/>
          </p:nvPr>
        </p:nvSpPr>
        <p:spPr/>
        <p:txBody>
          <a:bodyPr/>
          <a:lstStyle/>
          <a:p>
            <a:pPr eaLnBrk="1" hangingPunct="1"/>
            <a:r>
              <a:rPr lang="en-US"/>
              <a:t>Roadmap</a:t>
            </a:r>
          </a:p>
        </p:txBody>
      </p:sp>
      <p:sp>
        <p:nvSpPr>
          <p:cNvPr id="24584" name="Rectangle 1029"/>
          <p:cNvSpPr>
            <a:spLocks noGrp="1" noChangeArrowheads="1"/>
          </p:cNvSpPr>
          <p:nvPr>
            <p:ph type="body" idx="1"/>
          </p:nvPr>
        </p:nvSpPr>
        <p:spPr/>
        <p:txBody>
          <a:bodyPr/>
          <a:lstStyle/>
          <a:p>
            <a:pPr eaLnBrk="1" hangingPunct="1"/>
            <a:r>
              <a:rPr lang="en-US"/>
              <a:t>Course Overview</a:t>
            </a:r>
          </a:p>
          <a:p>
            <a:pPr eaLnBrk="1" hangingPunct="1"/>
            <a:r>
              <a:rPr lang="en-US" b="1"/>
              <a:t>What is Software Engineering?</a:t>
            </a:r>
          </a:p>
          <a:p>
            <a:pPr eaLnBrk="1" hangingPunct="1"/>
            <a:r>
              <a:rPr lang="en-US"/>
              <a:t>The Iterative Development Lifecycle</a:t>
            </a:r>
          </a:p>
          <a:p>
            <a:pPr eaLnBrk="1" hangingPunct="1"/>
            <a:r>
              <a:rPr lang="en-US"/>
              <a:t>Software Development Activities</a:t>
            </a:r>
          </a:p>
          <a:p>
            <a:pPr eaLnBrk="1" hangingPunct="1"/>
            <a:r>
              <a:rPr lang="en-US"/>
              <a:t>Methods and Methodologies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de-CH" smtClean="0">
                <a:latin typeface="Helvetica" charset="0"/>
              </a:rPr>
              <a:t>© Oscar Nierstrasz</a:t>
            </a:r>
          </a:p>
        </p:txBody>
      </p:sp>
      <p:sp>
        <p:nvSpPr>
          <p:cNvPr id="26627" name="Footer Placeholder 4"/>
          <p:cNvSpPr>
            <a:spLocks noGrp="1"/>
          </p:cNvSpPr>
          <p:nvPr>
            <p:ph type="ftr" sz="quarter" idx="11"/>
          </p:nvPr>
        </p:nvSpPr>
        <p:spPr>
          <a:noFill/>
        </p:spPr>
        <p:txBody>
          <a:bodyPr/>
          <a:lstStyle/>
          <a:p>
            <a:r>
              <a:rPr lang="de-CH" smtClean="0">
                <a:latin typeface="Helvetica" charset="0"/>
              </a:rPr>
              <a:t>ESE — Introduction</a:t>
            </a:r>
          </a:p>
        </p:txBody>
      </p:sp>
      <p:sp>
        <p:nvSpPr>
          <p:cNvPr id="26628" name="Slide Number Placeholder 5"/>
          <p:cNvSpPr>
            <a:spLocks noGrp="1"/>
          </p:cNvSpPr>
          <p:nvPr>
            <p:ph type="sldNum" sz="quarter" idx="12"/>
          </p:nvPr>
        </p:nvSpPr>
        <p:spPr>
          <a:noFill/>
        </p:spPr>
        <p:txBody>
          <a:bodyPr/>
          <a:lstStyle/>
          <a:p>
            <a:r>
              <a:rPr lang="de-CH" smtClean="0">
                <a:latin typeface="Helvetica" charset="0"/>
              </a:rPr>
              <a:t>ESE 1.</a:t>
            </a:r>
            <a:fld id="{5259AFA3-A117-2A46-BA0F-60794DBBA283}" type="slidenum">
              <a:rPr lang="de-CH" smtClean="0">
                <a:latin typeface="Helvetica" charset="0"/>
              </a:rPr>
              <a:pPr/>
              <a:t>9</a:t>
            </a:fld>
            <a:endParaRPr lang="de-CH" sz="1400" smtClean="0">
              <a:solidFill>
                <a:srgbClr val="7E7E7E"/>
              </a:solidFill>
              <a:latin typeface="Times" charset="0"/>
            </a:endParaRPr>
          </a:p>
        </p:txBody>
      </p:sp>
      <p:sp>
        <p:nvSpPr>
          <p:cNvPr id="26629" name="Rectangle 2"/>
          <p:cNvSpPr>
            <a:spLocks noGrp="1" noChangeArrowheads="1"/>
          </p:cNvSpPr>
          <p:nvPr>
            <p:ph type="title"/>
          </p:nvPr>
        </p:nvSpPr>
        <p:spPr/>
        <p:txBody>
          <a:bodyPr/>
          <a:lstStyle/>
          <a:p>
            <a:pPr eaLnBrk="1" hangingPunct="1"/>
            <a:r>
              <a:rPr lang="en-US"/>
              <a:t>Why Software Engineering?</a:t>
            </a:r>
          </a:p>
        </p:txBody>
      </p:sp>
      <p:sp>
        <p:nvSpPr>
          <p:cNvPr id="26630" name="Rectangle 3"/>
          <p:cNvSpPr>
            <a:spLocks noGrp="1" noChangeArrowheads="1"/>
          </p:cNvSpPr>
          <p:nvPr>
            <p:ph type="body" idx="1"/>
          </p:nvPr>
        </p:nvSpPr>
        <p:spPr/>
        <p:txBody>
          <a:bodyPr/>
          <a:lstStyle/>
          <a:p>
            <a:pPr marL="342900" indent="-342900" eaLnBrk="1" hangingPunct="1">
              <a:buFont typeface="Helvetica CE" pitchFamily="-110" charset="0"/>
              <a:buNone/>
            </a:pPr>
            <a:r>
              <a:rPr lang="en-US" b="1"/>
              <a:t>A naive view:</a:t>
            </a:r>
            <a:r>
              <a:rPr lang="en-US"/>
              <a:t> </a:t>
            </a:r>
          </a:p>
          <a:p>
            <a:pPr marL="342900" indent="-342900" eaLnBrk="1" hangingPunct="1">
              <a:buFont typeface="Helvetica CE" pitchFamily="-110" charset="0"/>
              <a:buNone/>
            </a:pPr>
            <a:r>
              <a:rPr lang="en-US"/>
              <a:t>		Problem Specification 		    Final Program</a:t>
            </a:r>
          </a:p>
          <a:p>
            <a:pPr marL="342900" indent="-342900" eaLnBrk="1" hangingPunct="1">
              <a:buFont typeface="Helvetica CE" pitchFamily="-110" charset="0"/>
              <a:buNone/>
            </a:pPr>
            <a:r>
              <a:rPr lang="en-US" i="1">
                <a:solidFill>
                  <a:srgbClr val="7F0101"/>
                </a:solidFill>
              </a:rPr>
              <a:t>But ...</a:t>
            </a:r>
            <a:endParaRPr lang="en-US"/>
          </a:p>
          <a:p>
            <a:pPr marL="742950" lvl="1" indent="-285750" eaLnBrk="1" hangingPunct="1"/>
            <a:r>
              <a:rPr lang="en-US"/>
              <a:t>Where did the </a:t>
            </a:r>
            <a:r>
              <a:rPr lang="en-US" i="1">
                <a:solidFill>
                  <a:srgbClr val="7F0101"/>
                </a:solidFill>
              </a:rPr>
              <a:t>specification</a:t>
            </a:r>
            <a:r>
              <a:rPr lang="en-US"/>
              <a:t> come from?</a:t>
            </a:r>
          </a:p>
          <a:p>
            <a:pPr marL="742950" lvl="1" indent="-285750" eaLnBrk="1" hangingPunct="1"/>
            <a:r>
              <a:rPr lang="en-US"/>
              <a:t>How do you know the specification corresponds to the </a:t>
            </a:r>
            <a:r>
              <a:rPr lang="en-US" i="1">
                <a:solidFill>
                  <a:srgbClr val="7F0101"/>
                </a:solidFill>
              </a:rPr>
              <a:t>user’s needs</a:t>
            </a:r>
            <a:r>
              <a:rPr lang="en-US"/>
              <a:t>?</a:t>
            </a:r>
          </a:p>
          <a:p>
            <a:pPr marL="742950" lvl="1" indent="-285750" eaLnBrk="1" hangingPunct="1"/>
            <a:r>
              <a:rPr lang="en-US"/>
              <a:t>How did you decide how to </a:t>
            </a:r>
            <a:r>
              <a:rPr lang="en-US" i="1">
                <a:solidFill>
                  <a:srgbClr val="7F0101"/>
                </a:solidFill>
              </a:rPr>
              <a:t>structure</a:t>
            </a:r>
            <a:r>
              <a:rPr lang="en-US"/>
              <a:t> your program?</a:t>
            </a:r>
          </a:p>
          <a:p>
            <a:pPr marL="742950" lvl="1" indent="-285750" eaLnBrk="1" hangingPunct="1"/>
            <a:r>
              <a:rPr lang="en-US"/>
              <a:t>How do you know the program actually </a:t>
            </a:r>
            <a:r>
              <a:rPr lang="en-US" i="1">
                <a:solidFill>
                  <a:srgbClr val="7F0101"/>
                </a:solidFill>
              </a:rPr>
              <a:t>meets the specification</a:t>
            </a:r>
            <a:r>
              <a:rPr lang="en-US"/>
              <a:t>?</a:t>
            </a:r>
          </a:p>
          <a:p>
            <a:pPr marL="742950" lvl="1" indent="-285750" eaLnBrk="1" hangingPunct="1"/>
            <a:r>
              <a:rPr lang="en-US"/>
              <a:t>How do you know your program will always </a:t>
            </a:r>
            <a:r>
              <a:rPr lang="en-US" i="1">
                <a:solidFill>
                  <a:srgbClr val="7F0101"/>
                </a:solidFill>
              </a:rPr>
              <a:t>work correctly</a:t>
            </a:r>
            <a:r>
              <a:rPr lang="en-US"/>
              <a:t>?</a:t>
            </a:r>
          </a:p>
          <a:p>
            <a:pPr marL="742950" lvl="1" indent="-285750" eaLnBrk="1" hangingPunct="1"/>
            <a:r>
              <a:rPr lang="en-US"/>
              <a:t>What do you do if the users’ </a:t>
            </a:r>
            <a:r>
              <a:rPr lang="en-US" i="1">
                <a:solidFill>
                  <a:srgbClr val="7F0101"/>
                </a:solidFill>
              </a:rPr>
              <a:t>needs change</a:t>
            </a:r>
            <a:r>
              <a:rPr lang="en-US"/>
              <a:t>?</a:t>
            </a:r>
          </a:p>
          <a:p>
            <a:pPr marL="742950" lvl="1" indent="-285750" eaLnBrk="1" hangingPunct="1"/>
            <a:r>
              <a:rPr lang="en-US"/>
              <a:t>How do you </a:t>
            </a:r>
            <a:r>
              <a:rPr lang="en-US" i="1">
                <a:solidFill>
                  <a:srgbClr val="7F0101"/>
                </a:solidFill>
              </a:rPr>
              <a:t>divide tasks up</a:t>
            </a:r>
            <a:r>
              <a:rPr lang="en-US"/>
              <a:t> if you have more than a one-person team?</a:t>
            </a:r>
          </a:p>
        </p:txBody>
      </p:sp>
      <p:grpSp>
        <p:nvGrpSpPr>
          <p:cNvPr id="26631" name="Group 4"/>
          <p:cNvGrpSpPr>
            <a:grpSpLocks/>
          </p:cNvGrpSpPr>
          <p:nvPr/>
        </p:nvGrpSpPr>
        <p:grpSpPr bwMode="auto">
          <a:xfrm>
            <a:off x="4572000" y="1828800"/>
            <a:ext cx="1676400" cy="674688"/>
            <a:chOff x="2832" y="967"/>
            <a:chExt cx="1056" cy="425"/>
          </a:xfrm>
        </p:grpSpPr>
        <p:sp>
          <p:nvSpPr>
            <p:cNvPr id="26632" name="AutoShape 5"/>
            <p:cNvSpPr>
              <a:spLocks noChangeArrowheads="1"/>
            </p:cNvSpPr>
            <p:nvPr/>
          </p:nvSpPr>
          <p:spPr bwMode="auto">
            <a:xfrm>
              <a:off x="2832" y="1200"/>
              <a:ext cx="1056" cy="192"/>
            </a:xfrm>
            <a:prstGeom prst="rightArrow">
              <a:avLst>
                <a:gd name="adj1" fmla="val 50000"/>
                <a:gd name="adj2" fmla="val 137500"/>
              </a:avLst>
            </a:prstGeom>
            <a:noFill/>
            <a:ln w="12700">
              <a:solidFill>
                <a:srgbClr val="00027F"/>
              </a:solidFill>
              <a:miter lim="800000"/>
              <a:headEnd/>
              <a:tailEnd/>
            </a:ln>
          </p:spPr>
          <p:txBody>
            <a:bodyPr wrap="none" anchor="ctr">
              <a:prstTxWarp prst="textNoShape">
                <a:avLst/>
              </a:prstTxWarp>
            </a:bodyPr>
            <a:lstStyle/>
            <a:p>
              <a:endParaRPr lang="en-US"/>
            </a:p>
          </p:txBody>
        </p:sp>
        <p:sp>
          <p:nvSpPr>
            <p:cNvPr id="26633" name="Text Box 6"/>
            <p:cNvSpPr txBox="1">
              <a:spLocks noChangeArrowheads="1"/>
            </p:cNvSpPr>
            <p:nvPr/>
          </p:nvSpPr>
          <p:spPr bwMode="auto">
            <a:xfrm>
              <a:off x="2976" y="967"/>
              <a:ext cx="682" cy="288"/>
            </a:xfrm>
            <a:prstGeom prst="rect">
              <a:avLst/>
            </a:prstGeom>
            <a:noFill/>
            <a:ln w="9525">
              <a:noFill/>
              <a:miter lim="800000"/>
              <a:headEnd/>
              <a:tailEnd/>
            </a:ln>
          </p:spPr>
          <p:txBody>
            <a:bodyPr wrap="none">
              <a:prstTxWarp prst="textNoShape">
                <a:avLst/>
              </a:prstTxWarp>
              <a:spAutoFit/>
            </a:bodyPr>
            <a:lstStyle/>
            <a:p>
              <a:r>
                <a:rPr lang="en-US" i="1">
                  <a:solidFill>
                    <a:srgbClr val="7F0101"/>
                  </a:solidFill>
                </a:rPr>
                <a:t>coding</a:t>
              </a:r>
              <a:endParaRPr lang="en-US">
                <a:solidFill>
                  <a:srgbClr val="7F0101"/>
                </a:solidFill>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1549</TotalTime>
  <Words>2880</Words>
  <Application>Microsoft Macintosh PowerPoint</Application>
  <PresentationFormat>On-screen Show (4:3)</PresentationFormat>
  <Paragraphs>531</Paragraphs>
  <Slides>41</Slides>
  <Notes>41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UB_Screen</vt:lpstr>
      <vt:lpstr>Worksheet</vt:lpstr>
      <vt:lpstr>Introduction to Software Engineering (ESE : Einführung in SE)</vt:lpstr>
      <vt:lpstr>ESE — Introduction</vt:lpstr>
      <vt:lpstr>Roadmap</vt:lpstr>
      <vt:lpstr>Roadmap</vt:lpstr>
      <vt:lpstr>Principle Texts</vt:lpstr>
      <vt:lpstr>Recommended Literature</vt:lpstr>
      <vt:lpstr>Course schedule</vt:lpstr>
      <vt:lpstr>Roadmap</vt:lpstr>
      <vt:lpstr>Why Software Engineering?</vt:lpstr>
      <vt:lpstr>What is Software Engineering? (I)</vt:lpstr>
      <vt:lpstr>What is Software Engineering? (II)</vt:lpstr>
      <vt:lpstr>What is Software Engineering? (III)</vt:lpstr>
      <vt:lpstr>Roadmap</vt:lpstr>
      <vt:lpstr>Software Development Activities</vt:lpstr>
      <vt:lpstr>The Classical Software Lifecycle</vt:lpstr>
      <vt:lpstr>Problems with the Waterfall Lifecycle</vt:lpstr>
      <vt:lpstr>Iterative Development</vt:lpstr>
      <vt:lpstr>Iterative Development</vt:lpstr>
      <vt:lpstr>Incremental Development</vt:lpstr>
      <vt:lpstr>The Unified Process</vt:lpstr>
      <vt:lpstr>Boehm’s Spiral Lifecycle</vt:lpstr>
      <vt:lpstr>Roadmap</vt:lpstr>
      <vt:lpstr>Requirements Collection</vt:lpstr>
      <vt:lpstr>Changing requirements</vt:lpstr>
      <vt:lpstr>Requirements Analysis and Specification</vt:lpstr>
      <vt:lpstr>Object-Oriented Analysis</vt:lpstr>
      <vt:lpstr>Prototyping (I)</vt:lpstr>
      <vt:lpstr>Prototyping (II)</vt:lpstr>
      <vt:lpstr>Design</vt:lpstr>
      <vt:lpstr>Conway’s Law</vt:lpstr>
      <vt:lpstr>Implementation and Testing</vt:lpstr>
      <vt:lpstr>Design, Implementation and Testing</vt:lpstr>
      <vt:lpstr>Maintenance</vt:lpstr>
      <vt:lpstr>Maintenance activities</vt:lpstr>
      <vt:lpstr>Maintenance costs</vt:lpstr>
      <vt:lpstr>Roadmap</vt:lpstr>
      <vt:lpstr>Methods and Methodologies</vt:lpstr>
      <vt:lpstr>Object-Oriented Methods: a brief history</vt:lpstr>
      <vt:lpstr>What you should know!</vt:lpstr>
      <vt:lpstr>Can you answer these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174</cp:revision>
  <cp:lastPrinted>2005-04-07T14:31:46Z</cp:lastPrinted>
  <dcterms:created xsi:type="dcterms:W3CDTF">2010-08-27T13:13:52Z</dcterms:created>
  <dcterms:modified xsi:type="dcterms:W3CDTF">2010-08-27T13:14:04Z</dcterms:modified>
</cp:coreProperties>
</file>