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46464"/>
    <a:srgbClr val="A3B8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 showGuides="1">
      <p:cViewPr varScale="1">
        <p:scale>
          <a:sx n="78" d="100"/>
          <a:sy n="78" d="100"/>
        </p:scale>
        <p:origin x="-1560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2A1-56F6-FA49-A660-4C5C75B67F9D}" type="datetimeFigureOut">
              <a:rPr lang="en-US" smtClean="0"/>
              <a:pPr/>
              <a:t>9/14/10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2CA0-708A-5142-857C-303316384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2A1-56F6-FA49-A660-4C5C75B67F9D}" type="datetimeFigureOut">
              <a:rPr lang="en-US" smtClean="0"/>
              <a:pPr/>
              <a:t>9/14/10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2CA0-708A-5142-857C-303316384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2A1-56F6-FA49-A660-4C5C75B67F9D}" type="datetimeFigureOut">
              <a:rPr lang="en-US" smtClean="0"/>
              <a:pPr/>
              <a:t>9/14/10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2CA0-708A-5142-857C-303316384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2A1-56F6-FA49-A660-4C5C75B67F9D}" type="datetimeFigureOut">
              <a:rPr lang="en-US" smtClean="0"/>
              <a:pPr/>
              <a:t>9/14/10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2CA0-708A-5142-857C-303316384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2A1-56F6-FA49-A660-4C5C75B67F9D}" type="datetimeFigureOut">
              <a:rPr lang="en-US" smtClean="0"/>
              <a:pPr/>
              <a:t>9/14/10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2CA0-708A-5142-857C-303316384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2A1-56F6-FA49-A660-4C5C75B67F9D}" type="datetimeFigureOut">
              <a:rPr lang="en-US" smtClean="0"/>
              <a:pPr/>
              <a:t>9/14/10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2CA0-708A-5142-857C-303316384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2A1-56F6-FA49-A660-4C5C75B67F9D}" type="datetimeFigureOut">
              <a:rPr lang="en-US" smtClean="0"/>
              <a:pPr/>
              <a:t>9/14/10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2CA0-708A-5142-857C-303316384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2A1-56F6-FA49-A660-4C5C75B67F9D}" type="datetimeFigureOut">
              <a:rPr lang="en-US" smtClean="0"/>
              <a:pPr/>
              <a:t>9/14/10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2CA0-708A-5142-857C-303316384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2A1-56F6-FA49-A660-4C5C75B67F9D}" type="datetimeFigureOut">
              <a:rPr lang="en-US" smtClean="0"/>
              <a:pPr/>
              <a:t>9/14/10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2CA0-708A-5142-857C-303316384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2A1-56F6-FA49-A660-4C5C75B67F9D}" type="datetimeFigureOut">
              <a:rPr lang="en-US" smtClean="0"/>
              <a:pPr/>
              <a:t>9/14/10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2CA0-708A-5142-857C-303316384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2A1-56F6-FA49-A660-4C5C75B67F9D}" type="datetimeFigureOut">
              <a:rPr lang="en-US" smtClean="0"/>
              <a:pPr/>
              <a:t>9/14/10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2CA0-708A-5142-857C-303316384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EE2A1-56F6-FA49-A660-4C5C75B67F9D}" type="datetimeFigureOut">
              <a:rPr lang="en-US" smtClean="0"/>
              <a:pPr/>
              <a:t>9/14/10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D2CA0-708A-5142-857C-303316384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A3B8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5417" y="1200955"/>
            <a:ext cx="5647166" cy="6709528"/>
          </a:xfrm>
          <a:prstGeom prst="rect">
            <a:avLst/>
          </a:prstGeom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46464"/>
                </a:solidFill>
                <a:latin typeface="Times New Roman"/>
                <a:cs typeface="Times New Roman"/>
              </a:rPr>
              <a:t>The </a:t>
            </a:r>
            <a:r>
              <a:rPr lang="en-US" sz="4800" b="1" dirty="0" smtClean="0">
                <a:solidFill>
                  <a:srgbClr val="646464"/>
                </a:solidFill>
                <a:latin typeface="Times New Roman"/>
                <a:cs typeface="Times New Roman"/>
              </a:rPr>
              <a:t>Journal of Object </a:t>
            </a:r>
            <a:r>
              <a:rPr lang="en-US" sz="4800" b="1" dirty="0" smtClean="0">
                <a:solidFill>
                  <a:srgbClr val="646464"/>
                </a:solidFill>
                <a:latin typeface="Times New Roman"/>
                <a:cs typeface="Times New Roman"/>
              </a:rPr>
              <a:t>Technology</a:t>
            </a:r>
            <a:endParaRPr lang="en-US" dirty="0" smtClean="0">
              <a:latin typeface="Times New Roman"/>
              <a:cs typeface="Times New Roman"/>
            </a:endParaRPr>
          </a:p>
          <a:p>
            <a:pPr marL="260350" indent="-260350">
              <a:buFont typeface="Arial"/>
              <a:buChar char="•"/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260350" indent="-260350">
              <a:buFont typeface="Arial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The </a:t>
            </a:r>
            <a:r>
              <a:rPr lang="en-US" sz="2400" dirty="0" smtClean="0">
                <a:latin typeface="Times New Roman"/>
                <a:cs typeface="Times New Roman"/>
              </a:rPr>
              <a:t>only journal dedicated to</a:t>
            </a:r>
            <a:r>
              <a:rPr lang="en-US" sz="2400" dirty="0" smtClean="0">
                <a:latin typeface="Times New Roman"/>
                <a:cs typeface="Times New Roman"/>
              </a:rPr>
              <a:t> all topics related to object technology</a:t>
            </a:r>
          </a:p>
          <a:p>
            <a:pPr marL="260350" indent="-260350">
              <a:buFont typeface="Arial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Transparent review process</a:t>
            </a:r>
          </a:p>
          <a:p>
            <a:pPr marL="260350" indent="-260350">
              <a:buFont typeface="Arial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Open </a:t>
            </a:r>
            <a:r>
              <a:rPr lang="en-US" sz="2400" dirty="0" smtClean="0">
                <a:latin typeface="Times New Roman"/>
                <a:cs typeface="Times New Roman"/>
              </a:rPr>
              <a:t>page limit for detailed, mature work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260350" indent="-260350">
              <a:buFont typeface="Arial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Rapid turnaround </a:t>
            </a:r>
            <a:r>
              <a:rPr lang="en-US" sz="2400" dirty="0" smtClean="0">
                <a:latin typeface="Times New Roman"/>
                <a:cs typeface="Times New Roman"/>
              </a:rPr>
              <a:t>and publication </a:t>
            </a:r>
            <a:r>
              <a:rPr lang="en-US" sz="2400" dirty="0" smtClean="0">
                <a:latin typeface="Times New Roman"/>
                <a:cs typeface="Times New Roman"/>
              </a:rPr>
              <a:t>schedule</a:t>
            </a:r>
          </a:p>
          <a:p>
            <a:pPr marL="260350" indent="-260350">
              <a:buFont typeface="Arial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D</a:t>
            </a:r>
            <a:r>
              <a:rPr lang="en-US" sz="2400" dirty="0" smtClean="0">
                <a:latin typeface="Times New Roman"/>
                <a:cs typeface="Times New Roman"/>
              </a:rPr>
              <a:t>igital </a:t>
            </a:r>
            <a:r>
              <a:rPr lang="en-US" sz="2400" dirty="0" smtClean="0">
                <a:latin typeface="Times New Roman"/>
                <a:cs typeface="Times New Roman"/>
              </a:rPr>
              <a:t>object identifiers for all articles (coming soon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</a:p>
          <a:p>
            <a:pPr marL="260350" indent="-260350">
              <a:buFont typeface="Arial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Free</a:t>
            </a:r>
            <a:r>
              <a:rPr lang="en-US" sz="2400" dirty="0" smtClean="0">
                <a:latin typeface="Times New Roman"/>
                <a:cs typeface="Times New Roman"/>
              </a:rPr>
              <a:t>, online publication (no</a:t>
            </a:r>
            <a:r>
              <a:rPr lang="en-US" sz="2400" dirty="0" smtClean="0">
                <a:latin typeface="Times New Roman"/>
                <a:cs typeface="Times New Roman"/>
              </a:rPr>
              <a:t> fees)</a:t>
            </a:r>
          </a:p>
          <a:p>
            <a:pPr marL="260350" indent="-260350">
              <a:buFont typeface="Arial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New </a:t>
            </a:r>
            <a:r>
              <a:rPr lang="en-US" sz="2400" dirty="0" smtClean="0">
                <a:latin typeface="Times New Roman"/>
                <a:cs typeface="Times New Roman"/>
              </a:rPr>
              <a:t>papers announced by email, RSS and twitter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260350" indent="-260350"/>
            <a:endParaRPr lang="en-US" dirty="0" smtClean="0">
              <a:latin typeface="Times New Roman"/>
              <a:cs typeface="Times New Roman"/>
            </a:endParaRPr>
          </a:p>
          <a:p>
            <a:pPr marL="260350" indent="-260350" algn="ctr"/>
            <a:r>
              <a:rPr lang="en-US" sz="2800" dirty="0" err="1" smtClean="0">
                <a:solidFill>
                  <a:srgbClr val="646464"/>
                </a:solidFill>
                <a:latin typeface="Times New Roman"/>
                <a:cs typeface="Times New Roman"/>
              </a:rPr>
              <a:t>www.jot.fm</a:t>
            </a:r>
            <a:endParaRPr lang="en-US" sz="2800" dirty="0" smtClean="0">
              <a:solidFill>
                <a:srgbClr val="646464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</a:spPr>
      <a:bodyPr>
        <a:spAutoFit/>
      </a:bodyPr>
      <a:lstStyle>
        <a:defPPr marL="260350" indent="-260350">
          <a:buFont typeface="Arial"/>
          <a:buChar char="•"/>
          <a:defRPr sz="2000" dirty="0" smtClean="0">
            <a:latin typeface="Times New Roman"/>
            <a:cs typeface="Times New Roman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60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Bern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Oscar Nierstrasz</dc:creator>
  <cp:lastModifiedBy>Oscar Nierstrasz</cp:lastModifiedBy>
  <cp:revision>5</cp:revision>
  <dcterms:created xsi:type="dcterms:W3CDTF">2010-09-14T14:13:49Z</dcterms:created>
  <dcterms:modified xsi:type="dcterms:W3CDTF">2010-09-14T14:24:16Z</dcterms:modified>
</cp:coreProperties>
</file>