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trictFirstAndLastChars="0" saveSubsetFonts="1" autoCompressPictures="0">
  <p:sldMasterIdLst>
    <p:sldMasterId id="2147483650" r:id="rId1"/>
  </p:sldMasterIdLst>
  <p:notesMasterIdLst>
    <p:notesMasterId r:id="rId3"/>
  </p:notesMasterIdLst>
  <p:handoutMasterIdLst>
    <p:handoutMasterId r:id="rId4"/>
  </p:handoutMasterIdLst>
  <p:sldIdLst>
    <p:sldId id="310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1DEFA"/>
    <a:srgbClr val="A7A7A7"/>
    <a:srgbClr val="D3D3D3"/>
    <a:srgbClr val="7F0101"/>
    <a:srgbClr val="60BDC4"/>
    <a:srgbClr val="B4CFDC"/>
    <a:srgbClr val="C9D4DC"/>
    <a:srgbClr val="0A01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-135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C7AA59D8-9B2C-3D4F-93C5-53FDC843D81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4340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512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9C0D5741-327B-104B-A19F-92C4B91B437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950"/>
            <a:ext cx="7305675" cy="6640513"/>
          </a:xfrm>
          <a:prstGeom prst="rect">
            <a:avLst/>
          </a:prstGeom>
          <a:solidFill>
            <a:srgbClr val="E1EBF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7315200" cy="5029200"/>
          </a:xfrm>
          <a:prstGeom prst="rect">
            <a:avLst/>
          </a:prstGeom>
          <a:solidFill>
            <a:srgbClr val="9CBDD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de-DE">
              <a:latin typeface="Times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305675" y="1447800"/>
            <a:ext cx="1835150" cy="5029200"/>
          </a:xfrm>
          <a:prstGeom prst="rect">
            <a:avLst/>
          </a:prstGeom>
          <a:solidFill>
            <a:srgbClr val="B3CC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rgbClr val="BED3EA"/>
              </a:solidFill>
              <a:latin typeface="Times" charset="0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7475" y="107950"/>
            <a:ext cx="13065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39750" y="1654175"/>
            <a:ext cx="6621463" cy="1143000"/>
          </a:xfrm>
        </p:spPr>
        <p:txBody>
          <a:bodyPr/>
          <a:lstStyle>
            <a:lvl1pPr>
              <a:defRPr>
                <a:solidFill>
                  <a:srgbClr val="550F85"/>
                </a:solidFill>
              </a:defRPr>
            </a:lvl1pPr>
          </a:lstStyle>
          <a:p>
            <a:r>
              <a:rPr lang="de-CH"/>
              <a:t>Click to edit Master title style</a:t>
            </a:r>
          </a:p>
        </p:txBody>
      </p:sp>
      <p:sp>
        <p:nvSpPr>
          <p:cNvPr id="2181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22600"/>
            <a:ext cx="6621463" cy="1752600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r>
              <a:rPr lang="de-CH"/>
              <a:t>Click to edit Master subtitle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539750" y="6548438"/>
            <a:ext cx="2889250" cy="252412"/>
          </a:xfrm>
        </p:spPr>
        <p:txBody>
          <a:bodyPr wrap="none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107950" y="179388"/>
            <a:ext cx="4464050" cy="252412"/>
          </a:xfrm>
        </p:spPr>
        <p:txBody>
          <a:bodyPr wrap="square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3950" y="6548438"/>
            <a:ext cx="360363" cy="215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2846A85-9004-F543-B56C-679927B8B5BD}" type="slidenum">
              <a:rPr lang="de-CH"/>
              <a:pPr/>
              <a:t>‹#›</a:t>
            </a:fld>
            <a:endParaRPr lang="de-CH" sz="1400"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D738149A-2732-1E47-99E7-9EC6DE7C36F2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647700"/>
            <a:ext cx="2014537" cy="5505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647700"/>
            <a:ext cx="5894388" cy="5505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C56ECC18-31FC-F748-9065-5944DFF6E682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AB60A579-BF7D-394E-AC7F-34F6A77A41B3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8F0E5AC3-F2E8-0F46-B60F-FA96B62DAB6D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654175"/>
            <a:ext cx="395446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54175"/>
            <a:ext cx="3954462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4A8CF1CE-E577-0A40-88AC-81455FC22881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50861471-A341-7642-8F02-55609E95BF4B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0265CCD3-0421-D648-82B6-BEB2F9ACFBF8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17688C7A-AEB6-A446-8558-31F94C10F9E3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063402D6-062C-C54C-842D-020A1AF62ABE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CP 7.</a:t>
            </a:r>
            <a:fld id="{3F1C6DFB-DBF9-D044-B89A-A9E196B74AA0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8" name="Rectangle 10"/>
          <p:cNvSpPr>
            <a:spLocks noChangeArrowheads="1"/>
          </p:cNvSpPr>
          <p:nvPr userDrawn="1"/>
        </p:nvSpPr>
        <p:spPr bwMode="auto">
          <a:xfrm>
            <a:off x="0" y="0"/>
            <a:ext cx="7305675" cy="1447800"/>
          </a:xfrm>
          <a:prstGeom prst="rect">
            <a:avLst/>
          </a:prstGeom>
          <a:solidFill>
            <a:srgbClr val="E1EBF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0" y="1438275"/>
            <a:ext cx="9144000" cy="85725"/>
          </a:xfrm>
          <a:prstGeom prst="rect">
            <a:avLst/>
          </a:prstGeom>
          <a:solidFill>
            <a:srgbClr val="9CBDD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de-DE">
              <a:latin typeface="Times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47700"/>
            <a:ext cx="6621463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54175"/>
            <a:ext cx="80613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Click to edit Master text styles</a:t>
            </a:r>
          </a:p>
          <a:p>
            <a:pPr lvl="1"/>
            <a:r>
              <a:rPr lang="de-CH"/>
              <a:t>Second level</a:t>
            </a:r>
          </a:p>
          <a:p>
            <a:pPr lvl="2"/>
            <a:r>
              <a:rPr lang="de-CH"/>
              <a:t>Third level</a:t>
            </a:r>
          </a:p>
          <a:p>
            <a:pPr lvl="3"/>
            <a:r>
              <a:rPr lang="de-CH"/>
              <a:t>Fourth level</a:t>
            </a:r>
          </a:p>
          <a:p>
            <a:pPr lvl="4"/>
            <a:r>
              <a:rPr lang="de-CH"/>
              <a:t>Fifth level</a:t>
            </a:r>
          </a:p>
        </p:txBody>
      </p:sp>
      <p:sp>
        <p:nvSpPr>
          <p:cNvPr id="21709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9750" y="6548438"/>
            <a:ext cx="3811588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A7A7A7"/>
                </a:solidFill>
              </a:defRPr>
            </a:lvl1pPr>
          </a:lstStyle>
          <a:p>
            <a:r>
              <a:rPr lang="de-CH"/>
              <a:t>© Oscar Nierstrasz</a:t>
            </a:r>
          </a:p>
        </p:txBody>
      </p:sp>
      <p:sp>
        <p:nvSpPr>
          <p:cNvPr id="21709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3990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A7A7A7"/>
                </a:solidFill>
              </a:defRPr>
            </a:lvl1pPr>
          </a:lstStyle>
          <a:p>
            <a:r>
              <a:rPr lang="de-CH"/>
              <a:t>CP — Lab 1</a:t>
            </a:r>
          </a:p>
        </p:txBody>
      </p:sp>
      <p:sp>
        <p:nvSpPr>
          <p:cNvPr id="21709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553200"/>
            <a:ext cx="1350963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A7A7A7"/>
                </a:solidFill>
              </a:defRPr>
            </a:lvl1pPr>
          </a:lstStyle>
          <a:p>
            <a:r>
              <a:rPr lang="de-CH"/>
              <a:t>CP 7.</a:t>
            </a:r>
            <a:fld id="{BC7D2D9C-5A65-1645-9450-01E31CB70CDA}" type="slidenum">
              <a:rPr lang="de-CH"/>
              <a:pPr/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737475" y="107950"/>
            <a:ext cx="13065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9pPr>
    </p:titleStyle>
    <p:bodyStyle>
      <a:lvl1pPr marL="419100" indent="-4191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Helvetica CE" charset="0"/>
        <a:buChar char="&gt;"/>
        <a:defRPr sz="2400">
          <a:solidFill>
            <a:srgbClr val="0A017F"/>
          </a:solidFill>
          <a:latin typeface="+mn-lt"/>
          <a:ea typeface="ＭＳ Ｐゴシック" charset="-128"/>
          <a:cs typeface="ＭＳ Ｐゴシック" charset="-128"/>
        </a:defRPr>
      </a:lvl1pPr>
      <a:lvl2pPr marL="8382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Font typeface="Helvetica CE" charset="0"/>
        <a:buChar char="—"/>
        <a:defRPr sz="2000">
          <a:solidFill>
            <a:srgbClr val="0A017F"/>
          </a:solidFill>
          <a:latin typeface="+mn-lt"/>
          <a:ea typeface="ＭＳ Ｐゴシック" pitchFamily="-65" charset="-128"/>
        </a:defRPr>
      </a:lvl2pPr>
      <a:lvl3pPr marL="12954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SzPct val="85000"/>
        <a:buFont typeface="Helvetica CE" charset="0"/>
        <a:buChar char="–"/>
        <a:defRPr i="1">
          <a:solidFill>
            <a:srgbClr val="7F0101"/>
          </a:solidFill>
          <a:latin typeface="+mn-lt"/>
          <a:ea typeface="ＭＳ Ｐゴシック" pitchFamily="-65" charset="-128"/>
        </a:defRPr>
      </a:lvl3pPr>
      <a:lvl4pPr marL="17145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SzPct val="85000"/>
        <a:buFont typeface="Helvetica CE" charset="0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4pPr>
      <a:lvl5pPr marL="22860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charset="0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5pPr>
      <a:lvl6pPr marL="27432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6pPr>
      <a:lvl7pPr marL="32004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7pPr>
      <a:lvl8pPr marL="36576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8pPr>
      <a:lvl9pPr marL="41148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iam.unibe.ch/~scg/Teaching/C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6. Lab session 1</a:t>
            </a:r>
            <a:endParaRPr lang="en-US" b="0" i="1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Prof</a:t>
            </a:r>
            <a:r>
              <a:rPr lang="en-US"/>
              <a:t>. O. </a:t>
            </a:r>
            <a:r>
              <a:rPr lang="en-US" smtClean="0"/>
              <a:t>Nierstrasz</a:t>
            </a:r>
            <a:endParaRPr lang="en-US"/>
          </a:p>
        </p:txBody>
      </p:sp>
      <p:sp>
        <p:nvSpPr>
          <p:cNvPr id="15364" name="AutoShape 5"/>
          <p:cNvSpPr>
            <a:spLocks noChangeArrowheads="1"/>
          </p:cNvSpPr>
          <p:nvPr/>
        </p:nvSpPr>
        <p:spPr bwMode="auto">
          <a:xfrm>
            <a:off x="2133600" y="3962400"/>
            <a:ext cx="4191000" cy="1295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85000"/>
            </a:pPr>
            <a:r>
              <a:rPr lang="en-US" sz="2000" i="1" dirty="0">
                <a:solidFill>
                  <a:srgbClr val="7F0101"/>
                </a:solidFill>
              </a:rPr>
              <a:t>The lab exercises will be available from the course web page:</a:t>
            </a:r>
            <a:endParaRPr lang="en-US" sz="2000" i="1" dirty="0">
              <a:solidFill>
                <a:srgbClr val="0A017F"/>
              </a:solidFill>
            </a:endParaRPr>
          </a:p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85000"/>
            </a:pPr>
            <a:r>
              <a:rPr lang="en-US" sz="2000" dirty="0">
                <a:hlinkClick r:id="rId3"/>
              </a:rPr>
              <a:t>http://scg.unibe.ch</a:t>
            </a:r>
            <a:r>
              <a:rPr lang="en-US" sz="2000" dirty="0" smtClean="0">
                <a:hlinkClick r:id="rId3"/>
              </a:rPr>
              <a:t>/teaching/cp/</a:t>
            </a:r>
            <a:endParaRPr lang="en-US" sz="2000" dirty="0">
              <a:solidFill>
                <a:srgbClr val="0A017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B_Screen">
  <a:themeElements>
    <a:clrScheme name="">
      <a:dk1>
        <a:srgbClr val="05027D"/>
      </a:dk1>
      <a:lt1>
        <a:srgbClr val="FFFFFF"/>
      </a:lt1>
      <a:dk2>
        <a:srgbClr val="3A007D"/>
      </a:dk2>
      <a:lt2>
        <a:srgbClr val="F6F6F6"/>
      </a:lt2>
      <a:accent1>
        <a:srgbClr val="F5F399"/>
      </a:accent1>
      <a:accent2>
        <a:srgbClr val="7E0007"/>
      </a:accent2>
      <a:accent3>
        <a:srgbClr val="FFFFFF"/>
      </a:accent3>
      <a:accent4>
        <a:srgbClr val="03016A"/>
      </a:accent4>
      <a:accent5>
        <a:srgbClr val="F9F8CA"/>
      </a:accent5>
      <a:accent6>
        <a:srgbClr val="720006"/>
      </a:accent6>
      <a:hlink>
        <a:srgbClr val="0005DF"/>
      </a:hlink>
      <a:folHlink>
        <a:srgbClr val="464381"/>
      </a:folHlink>
    </a:clrScheme>
    <a:fontScheme name="UB_Scree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pitchFamily="-65" charset="0"/>
          </a:defRPr>
        </a:defPPr>
      </a:lstStyle>
    </a:lnDef>
  </a:objectDefaults>
  <a:extraClrSchemeLst>
    <a:extraClrScheme>
      <a:clrScheme name="UB_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_Screen 2">
        <a:dk1>
          <a:srgbClr val="000000"/>
        </a:dk1>
        <a:lt1>
          <a:srgbClr val="FFFFFF"/>
        </a:lt1>
        <a:dk2>
          <a:srgbClr val="000000"/>
        </a:dk2>
        <a:lt2>
          <a:srgbClr val="F6F6F6"/>
        </a:lt2>
        <a:accent1>
          <a:srgbClr val="E1EBF5"/>
        </a:accent1>
        <a:accent2>
          <a:srgbClr val="9CBDDE"/>
        </a:accent2>
        <a:accent3>
          <a:srgbClr val="FFFFFF"/>
        </a:accent3>
        <a:accent4>
          <a:srgbClr val="000000"/>
        </a:accent4>
        <a:accent5>
          <a:srgbClr val="EEF3F9"/>
        </a:accent5>
        <a:accent6>
          <a:srgbClr val="8DABC9"/>
        </a:accent6>
        <a:hlink>
          <a:srgbClr val="0005DF"/>
        </a:hlink>
        <a:folHlink>
          <a:srgbClr val="7E77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_Screen 3">
        <a:dk1>
          <a:srgbClr val="000000"/>
        </a:dk1>
        <a:lt1>
          <a:srgbClr val="FFFFFF"/>
        </a:lt1>
        <a:dk2>
          <a:srgbClr val="000000"/>
        </a:dk2>
        <a:lt2>
          <a:srgbClr val="F6F6F6"/>
        </a:lt2>
        <a:accent1>
          <a:srgbClr val="E1EBF5"/>
        </a:accent1>
        <a:accent2>
          <a:srgbClr val="9CBDDE"/>
        </a:accent2>
        <a:accent3>
          <a:srgbClr val="FFFFFF"/>
        </a:accent3>
        <a:accent4>
          <a:srgbClr val="000000"/>
        </a:accent4>
        <a:accent5>
          <a:srgbClr val="EEF3F9"/>
        </a:accent5>
        <a:accent6>
          <a:srgbClr val="8DABC9"/>
        </a:accent6>
        <a:hlink>
          <a:srgbClr val="0005DF"/>
        </a:hlink>
        <a:folHlink>
          <a:srgbClr val="46438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Workspace:Talks:Dagstuhl:UB_Screen.ppt</Template>
  <TotalTime>1312</TotalTime>
  <Words>32</Words>
  <Application>Microsoft Macintosh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Helvetica</vt:lpstr>
      <vt:lpstr>ＭＳ Ｐゴシック</vt:lpstr>
      <vt:lpstr>Arial</vt:lpstr>
      <vt:lpstr>Helvetica CE</vt:lpstr>
      <vt:lpstr>Times</vt:lpstr>
      <vt:lpstr>UB_Screen</vt:lpstr>
      <vt:lpstr>6. Lab session 1</vt:lpstr>
    </vt:vector>
  </TitlesOfParts>
  <Company>Ĳ ɦ禜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Nierstrasz</dc:creator>
  <cp:lastModifiedBy>Oscar Nierstrasz</cp:lastModifiedBy>
  <cp:revision>137</cp:revision>
  <cp:lastPrinted>2005-04-07T14:31:46Z</cp:lastPrinted>
  <dcterms:created xsi:type="dcterms:W3CDTF">2010-08-27T13:23:08Z</dcterms:created>
  <dcterms:modified xsi:type="dcterms:W3CDTF">2010-08-27T13:23:29Z</dcterms:modified>
</cp:coreProperties>
</file>