
<file path=[Content_Types].xml><?xml version="1.0" encoding="utf-8"?>
<Types xmlns="http://schemas.openxmlformats.org/package/2006/content-types">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31.xml" ContentType="application/vnd.openxmlformats-officedocument.presentationml.notesSlide+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notesSlides/notesSlide30.xml" ContentType="application/vnd.openxmlformats-officedocument.presentationml.notesSlide+xml"/>
  <Override PartName="/ppt/handoutMasters/handoutMaster1.xml" ContentType="application/vnd.openxmlformats-officedocument.presentationml.handoutMaster+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theme/theme3.xml" ContentType="application/vnd.openxmlformats-officedocument.theme+xml"/>
  <Override PartName="/ppt/slides/slide24.xml" ContentType="application/vnd.openxmlformats-officedocument.presentationml.slide+xml"/>
  <Override PartName="/ppt/notesSlides/notesSlide10.xml" ContentType="application/vnd.openxmlformats-officedocument.presentationml.notesSlide+xml"/>
  <Override PartName="/ppt/notesSlides/notesSlide26.xml" ContentType="application/vnd.openxmlformats-officedocument.presentationml.notesSlide+xml"/>
  <Override PartName="/ppt/slides/slide8.xml" ContentType="application/vnd.openxmlformats-officedocument.presentationml.slide+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slides/slide23.xml" ContentType="application/vnd.openxmlformats-officedocument.presentationml.slide+xml"/>
  <Override PartName="/ppt/notesSlides/notesSlide25.xml" ContentType="application/vnd.openxmlformats-officedocument.presentationml.notesSlide+xml"/>
  <Override PartName="/ppt/slides/slide7.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32.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presentation.xml" ContentType="application/vnd.openxmlformats-officedocument.presentationml.presentation.main+xml"/>
  <Override PartName="/ppt/notesSlides/notesSlide24.xml" ContentType="application/vnd.openxmlformats-officedocument.presentationml.notesSlide+xml"/>
  <Override PartName="/ppt/slides/slide6.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31.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0" r:id="rId1"/>
  </p:sldMasterIdLst>
  <p:notesMasterIdLst>
    <p:notesMasterId r:id="rId36"/>
  </p:notesMasterIdLst>
  <p:handoutMasterIdLst>
    <p:handoutMasterId r:id="rId37"/>
  </p:handoutMasterIdLst>
  <p:sldIdLst>
    <p:sldId id="324" r:id="rId2"/>
    <p:sldId id="322" r:id="rId3"/>
    <p:sldId id="354" r:id="rId4"/>
    <p:sldId id="326" r:id="rId5"/>
    <p:sldId id="327" r:id="rId6"/>
    <p:sldId id="356" r:id="rId7"/>
    <p:sldId id="328" r:id="rId8"/>
    <p:sldId id="329" r:id="rId9"/>
    <p:sldId id="330" r:id="rId10"/>
    <p:sldId id="331" r:id="rId11"/>
    <p:sldId id="332" r:id="rId12"/>
    <p:sldId id="333" r:id="rId13"/>
    <p:sldId id="334" r:id="rId14"/>
    <p:sldId id="355" r:id="rId15"/>
    <p:sldId id="335" r:id="rId16"/>
    <p:sldId id="336" r:id="rId17"/>
    <p:sldId id="337" r:id="rId18"/>
    <p:sldId id="338" r:id="rId19"/>
    <p:sldId id="339" r:id="rId20"/>
    <p:sldId id="340" r:id="rId21"/>
    <p:sldId id="341" r:id="rId22"/>
    <p:sldId id="357" r:id="rId23"/>
    <p:sldId id="342" r:id="rId24"/>
    <p:sldId id="343" r:id="rId25"/>
    <p:sldId id="344" r:id="rId26"/>
    <p:sldId id="345" r:id="rId27"/>
    <p:sldId id="346" r:id="rId28"/>
    <p:sldId id="358" r:id="rId29"/>
    <p:sldId id="360" r:id="rId30"/>
    <p:sldId id="361" r:id="rId31"/>
    <p:sldId id="347" r:id="rId32"/>
    <p:sldId id="348" r:id="rId33"/>
    <p:sldId id="362" r:id="rId34"/>
    <p:sldId id="359" r:id="rId35"/>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Helvetica" charset="0"/>
        <a:ea typeface="+mn-ea"/>
        <a:cs typeface="+mn-cs"/>
      </a:defRPr>
    </a:lvl1pPr>
    <a:lvl2pPr marL="457200" algn="l" rtl="0" eaLnBrk="0" fontAlgn="base" hangingPunct="0">
      <a:spcBef>
        <a:spcPct val="0"/>
      </a:spcBef>
      <a:spcAft>
        <a:spcPct val="0"/>
      </a:spcAft>
      <a:defRPr sz="2400" kern="1200">
        <a:solidFill>
          <a:schemeClr val="tx1"/>
        </a:solidFill>
        <a:latin typeface="Helvetica" charset="0"/>
        <a:ea typeface="+mn-ea"/>
        <a:cs typeface="+mn-cs"/>
      </a:defRPr>
    </a:lvl2pPr>
    <a:lvl3pPr marL="914400" algn="l" rtl="0" eaLnBrk="0" fontAlgn="base" hangingPunct="0">
      <a:spcBef>
        <a:spcPct val="0"/>
      </a:spcBef>
      <a:spcAft>
        <a:spcPct val="0"/>
      </a:spcAft>
      <a:defRPr sz="2400" kern="1200">
        <a:solidFill>
          <a:schemeClr val="tx1"/>
        </a:solidFill>
        <a:latin typeface="Helvetica" charset="0"/>
        <a:ea typeface="+mn-ea"/>
        <a:cs typeface="+mn-cs"/>
      </a:defRPr>
    </a:lvl3pPr>
    <a:lvl4pPr marL="1371600" algn="l" rtl="0" eaLnBrk="0" fontAlgn="base" hangingPunct="0">
      <a:spcBef>
        <a:spcPct val="0"/>
      </a:spcBef>
      <a:spcAft>
        <a:spcPct val="0"/>
      </a:spcAft>
      <a:defRPr sz="2400" kern="1200">
        <a:solidFill>
          <a:schemeClr val="tx1"/>
        </a:solidFill>
        <a:latin typeface="Helvetica" charset="0"/>
        <a:ea typeface="+mn-ea"/>
        <a:cs typeface="+mn-cs"/>
      </a:defRPr>
    </a:lvl4pPr>
    <a:lvl5pPr marL="1828800" algn="l" rtl="0" eaLnBrk="0" fontAlgn="base" hangingPunct="0">
      <a:spcBef>
        <a:spcPct val="0"/>
      </a:spcBef>
      <a:spcAft>
        <a:spcPct val="0"/>
      </a:spcAft>
      <a:defRPr sz="2400" kern="1200">
        <a:solidFill>
          <a:schemeClr val="tx1"/>
        </a:solidFill>
        <a:latin typeface="Helvetica" charset="0"/>
        <a:ea typeface="+mn-ea"/>
        <a:cs typeface="+mn-cs"/>
      </a:defRPr>
    </a:lvl5pPr>
    <a:lvl6pPr marL="2286000" algn="l" defTabSz="457200" rtl="0" eaLnBrk="1" latinLnBrk="0" hangingPunct="1">
      <a:defRPr sz="2400" kern="1200">
        <a:solidFill>
          <a:schemeClr val="tx1"/>
        </a:solidFill>
        <a:latin typeface="Helvetica" charset="0"/>
        <a:ea typeface="+mn-ea"/>
        <a:cs typeface="+mn-cs"/>
      </a:defRPr>
    </a:lvl6pPr>
    <a:lvl7pPr marL="2743200" algn="l" defTabSz="457200" rtl="0" eaLnBrk="1" latinLnBrk="0" hangingPunct="1">
      <a:defRPr sz="2400" kern="1200">
        <a:solidFill>
          <a:schemeClr val="tx1"/>
        </a:solidFill>
        <a:latin typeface="Helvetica" charset="0"/>
        <a:ea typeface="+mn-ea"/>
        <a:cs typeface="+mn-cs"/>
      </a:defRPr>
    </a:lvl7pPr>
    <a:lvl8pPr marL="3200400" algn="l" defTabSz="457200" rtl="0" eaLnBrk="1" latinLnBrk="0" hangingPunct="1">
      <a:defRPr sz="2400" kern="1200">
        <a:solidFill>
          <a:schemeClr val="tx1"/>
        </a:solidFill>
        <a:latin typeface="Helvetica" charset="0"/>
        <a:ea typeface="+mn-ea"/>
        <a:cs typeface="+mn-cs"/>
      </a:defRPr>
    </a:lvl8pPr>
    <a:lvl9pPr marL="3657600" algn="l" defTabSz="457200" rtl="0" eaLnBrk="1" latinLnBrk="0" hangingPunct="1">
      <a:defRPr sz="2400" kern="1200">
        <a:solidFill>
          <a:schemeClr val="tx1"/>
        </a:solidFill>
        <a:latin typeface="Helvetic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1DEFA"/>
    <a:srgbClr val="A7A7A7"/>
    <a:srgbClr val="D3D3D3"/>
    <a:srgbClr val="7F0101"/>
    <a:srgbClr val="60BDC4"/>
    <a:srgbClr val="B4CFDC"/>
    <a:srgbClr val="C9D4DC"/>
    <a:srgbClr val="FEFF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p:cViewPr varScale="1">
        <p:scale>
          <a:sx n="143" d="100"/>
          <a:sy n="143" d="100"/>
        </p:scale>
        <p:origin x="-1352"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13104"/>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6B3B8EA8-71C6-D446-9435-3679DE92729A}"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CF0C7589-049A-314E-A8A1-3E4E2A715A9E}"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1026"/>
          <p:cNvSpPr>
            <a:spLocks noGrp="1" noRot="1" noChangeAspect="1" noChangeArrowheads="1"/>
          </p:cNvSpPr>
          <p:nvPr>
            <p:ph type="sldImg"/>
          </p:nvPr>
        </p:nvSpPr>
        <p:spPr>
          <a:solidFill>
            <a:srgbClr val="FFFFFF"/>
          </a:solidFill>
          <a:ln/>
        </p:spPr>
      </p:sp>
      <p:sp>
        <p:nvSpPr>
          <p:cNvPr id="10243" name="Rectangle 1027"/>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1026"/>
          <p:cNvSpPr>
            <a:spLocks noGrp="1" noRot="1" noChangeAspect="1" noChangeArrowheads="1" noTextEdit="1"/>
          </p:cNvSpPr>
          <p:nvPr>
            <p:ph type="sldImg"/>
          </p:nvPr>
        </p:nvSpPr>
        <p:spPr>
          <a:ln/>
        </p:spPr>
      </p:sp>
      <p:sp>
        <p:nvSpPr>
          <p:cNvPr id="28675" name="Rectangle 1027"/>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1026"/>
          <p:cNvSpPr>
            <a:spLocks noGrp="1" noRot="1" noChangeAspect="1" noChangeArrowheads="1" noTextEdit="1"/>
          </p:cNvSpPr>
          <p:nvPr>
            <p:ph type="sldImg"/>
          </p:nvPr>
        </p:nvSpPr>
        <p:spPr>
          <a:ln/>
        </p:spPr>
      </p:sp>
      <p:sp>
        <p:nvSpPr>
          <p:cNvPr id="30723" name="Rectangle 1027"/>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1026"/>
          <p:cNvSpPr>
            <a:spLocks noGrp="1" noRot="1" noChangeAspect="1" noChangeArrowheads="1" noTextEdit="1"/>
          </p:cNvSpPr>
          <p:nvPr>
            <p:ph type="sldImg"/>
          </p:nvPr>
        </p:nvSpPr>
        <p:spPr>
          <a:ln/>
        </p:spPr>
      </p:sp>
      <p:sp>
        <p:nvSpPr>
          <p:cNvPr id="32771" name="Rectangle 1027"/>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1026"/>
          <p:cNvSpPr>
            <a:spLocks noGrp="1" noRot="1" noChangeAspect="1" noChangeArrowheads="1"/>
          </p:cNvSpPr>
          <p:nvPr>
            <p:ph type="sldImg"/>
          </p:nvPr>
        </p:nvSpPr>
        <p:spPr>
          <a:solidFill>
            <a:srgbClr val="FFFFFF"/>
          </a:solidFill>
          <a:ln/>
        </p:spPr>
      </p:sp>
      <p:sp>
        <p:nvSpPr>
          <p:cNvPr id="34819" name="Rectangle 1027"/>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Rot="1" noChangeAspect="1" noChangeArrowheads="1"/>
          </p:cNvSpPr>
          <p:nvPr>
            <p:ph type="sldImg"/>
          </p:nvPr>
        </p:nvSpPr>
        <p:spPr>
          <a:solidFill>
            <a:srgbClr val="FFFFFF"/>
          </a:solidFill>
          <a:ln/>
        </p:spPr>
      </p:sp>
      <p:sp>
        <p:nvSpPr>
          <p:cNvPr id="3686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Rot="1" noChangeAspect="1" noChangeArrowheads="1"/>
          </p:cNvSpPr>
          <p:nvPr>
            <p:ph type="sldImg"/>
          </p:nvPr>
        </p:nvSpPr>
        <p:spPr>
          <a:solidFill>
            <a:srgbClr val="FFFFFF"/>
          </a:solidFill>
          <a:ln/>
        </p:spPr>
      </p:sp>
      <p:sp>
        <p:nvSpPr>
          <p:cNvPr id="1229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Grp="1" noRot="1" noChangeAspect="1" noChangeArrowheads="1"/>
          </p:cNvSpPr>
          <p:nvPr>
            <p:ph type="sldImg"/>
          </p:nvPr>
        </p:nvSpPr>
        <p:spPr>
          <a:solidFill>
            <a:srgbClr val="FFFFFF"/>
          </a:solidFill>
          <a:ln/>
        </p:spPr>
      </p:sp>
      <p:sp>
        <p:nvSpPr>
          <p:cNvPr id="5325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2"/>
          <p:cNvSpPr>
            <a:spLocks noGrp="1" noRot="1" noChangeAspect="1" noChangeArrowheads="1"/>
          </p:cNvSpPr>
          <p:nvPr>
            <p:ph type="sldImg"/>
          </p:nvPr>
        </p:nvSpPr>
        <p:spPr>
          <a:solidFill>
            <a:srgbClr val="FFFFFF"/>
          </a:solidFill>
          <a:ln/>
        </p:spPr>
      </p:sp>
      <p:sp>
        <p:nvSpPr>
          <p:cNvPr id="57347" name="Rectangle 3"/>
          <p:cNvSpPr>
            <a:spLocks noGrp="1" noChangeArrowheads="1"/>
          </p:cNvSpPr>
          <p:nvPr>
            <p:ph type="body" idx="1"/>
          </p:nvPr>
        </p:nvSpPr>
        <p:spPr>
          <a:solidFill>
            <a:srgbClr val="FFFFFF"/>
          </a:solidFill>
          <a:ln>
            <a:solidFill>
              <a:srgbClr val="000000"/>
            </a:solidFill>
          </a:ln>
        </p:spPr>
        <p:txBody>
          <a:bodyPr/>
          <a:lstStyle/>
          <a:p>
            <a:r>
              <a:rPr lang="en-US"/>
              <a:t>Problems: starvation (dining phils); deadlock (no detection) ...</a:t>
            </a:r>
          </a:p>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2"/>
          <p:cNvSpPr>
            <a:spLocks noGrp="1" noRot="1" noChangeAspect="1" noChangeArrowheads="1"/>
          </p:cNvSpPr>
          <p:nvPr>
            <p:ph type="sldImg"/>
          </p:nvPr>
        </p:nvSpPr>
        <p:spPr>
          <a:solidFill>
            <a:srgbClr val="FFFFFF"/>
          </a:solidFill>
          <a:ln/>
        </p:spPr>
      </p:sp>
      <p:sp>
        <p:nvSpPr>
          <p:cNvPr id="63491" name="Rectangle 3"/>
          <p:cNvSpPr>
            <a:spLocks noGrp="1" noChangeArrowheads="1"/>
          </p:cNvSpPr>
          <p:nvPr>
            <p:ph type="body" idx="1"/>
          </p:nvPr>
        </p:nvSpPr>
        <p:spPr>
          <a:solidFill>
            <a:srgbClr val="FFFFFF"/>
          </a:solidFill>
          <a:ln>
            <a:solidFill>
              <a:srgbClr val="000000"/>
            </a:solidFill>
          </a:ln>
        </p:spPr>
        <p:txBody>
          <a:bodyPr/>
          <a:lstStyle/>
          <a:p>
            <a:r>
              <a:rPr lang="en-US"/>
              <a:t>NB: We can represent the entire state as an object in a shared one-slot buffer!</a:t>
            </a:r>
          </a:p>
          <a:p>
            <a:r>
              <a:rPr lang="en-US"/>
              <a:t>Distributed scheme -- idea: make equivalence classes via input relation x~y if {x,y} in I(a) some a.</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Slide Image Placeholder 1"/>
          <p:cNvSpPr>
            <a:spLocks noGrp="1" noRot="1" noChangeAspect="1"/>
          </p:cNvSpPr>
          <p:nvPr>
            <p:ph type="sldImg"/>
          </p:nvPr>
        </p:nvSpPr>
        <p:spPr>
          <a:ln/>
        </p:spPr>
      </p:sp>
      <p:sp>
        <p:nvSpPr>
          <p:cNvPr id="67587" name="Notes Placeholder 2"/>
          <p:cNvSpPr>
            <a:spLocks noGrp="1"/>
          </p:cNvSpPr>
          <p:nvPr>
            <p:ph type="body" idx="1"/>
          </p:nvPr>
        </p:nvSpPr>
        <p:spPr>
          <a:noFill/>
          <a:ln/>
        </p:spPr>
        <p:txBody>
          <a:bodyPr/>
          <a:lstStyle/>
          <a:p>
            <a:r>
              <a:rPr lang="en-US" smtClean="0"/>
              <a:t>Transition’s checkIfFirable optimistically sets itself to green, but then asks its predecessors to disable it if any of them are empty.</a:t>
            </a:r>
          </a:p>
        </p:txBody>
      </p:sp>
      <p:sp>
        <p:nvSpPr>
          <p:cNvPr id="67588" name="Slide Number Placeholder 3"/>
          <p:cNvSpPr>
            <a:spLocks noGrp="1"/>
          </p:cNvSpPr>
          <p:nvPr>
            <p:ph type="sldNum" sz="quarter" idx="5"/>
          </p:nvPr>
        </p:nvSpPr>
        <p:spPr>
          <a:noFill/>
        </p:spPr>
        <p:txBody>
          <a:bodyPr/>
          <a:lstStyle/>
          <a:p>
            <a:fld id="{E51B9B1F-3B69-CC4C-89E6-A7407DFB99C5}" type="slidenum">
              <a:rPr lang="en-US" smtClean="0"/>
              <a:pPr/>
              <a:t>29</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Grp="1" noRot="1" noChangeAspect="1" noChangeArrowheads="1"/>
          </p:cNvSpPr>
          <p:nvPr>
            <p:ph type="sldImg"/>
          </p:nvPr>
        </p:nvSpPr>
        <p:spPr>
          <a:solidFill>
            <a:srgbClr val="FFFFFF"/>
          </a:solidFill>
          <a:ln/>
        </p:spPr>
      </p:sp>
      <p:sp>
        <p:nvSpPr>
          <p:cNvPr id="1433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p:cNvSpPr>
          <p:nvPr>
            <p:ph type="sldImg"/>
          </p:nvPr>
        </p:nvSpPr>
        <p:spPr>
          <a:solidFill>
            <a:srgbClr val="FFFFFF"/>
          </a:solidFill>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0C7589-049A-314E-A8A1-3E4E2A715A9E}" type="slidenum">
              <a:rPr lang="en-US" smtClean="0"/>
              <a:pPr/>
              <a:t>34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1026"/>
          <p:cNvSpPr>
            <a:spLocks noGrp="1" noRot="1" noChangeAspect="1" noChangeArrowheads="1"/>
          </p:cNvSpPr>
          <p:nvPr>
            <p:ph type="sldImg"/>
          </p:nvPr>
        </p:nvSpPr>
        <p:spPr>
          <a:solidFill>
            <a:srgbClr val="FFFFFF"/>
          </a:solidFill>
          <a:ln/>
        </p:spPr>
      </p:sp>
      <p:sp>
        <p:nvSpPr>
          <p:cNvPr id="16387" name="Rectangle 1027"/>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Rot="1" noChangeAspect="1" noChangeArrowheads="1"/>
          </p:cNvSpPr>
          <p:nvPr>
            <p:ph type="sldImg"/>
          </p:nvPr>
        </p:nvSpPr>
        <p:spPr>
          <a:solidFill>
            <a:srgbClr val="FFFFFF"/>
          </a:solidFill>
          <a:ln/>
        </p:spPr>
      </p:sp>
      <p:sp>
        <p:nvSpPr>
          <p:cNvPr id="2048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1026"/>
          <p:cNvSpPr>
            <a:spLocks noGrp="1" noRot="1" noChangeAspect="1" noChangeArrowheads="1" noTextEdit="1"/>
          </p:cNvSpPr>
          <p:nvPr>
            <p:ph type="sldImg"/>
          </p:nvPr>
        </p:nvSpPr>
        <p:spPr>
          <a:ln/>
        </p:spPr>
      </p:sp>
      <p:sp>
        <p:nvSpPr>
          <p:cNvPr id="22531" name="Rectangle 1027"/>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1026"/>
          <p:cNvSpPr>
            <a:spLocks noGrp="1" noRot="1" noChangeAspect="1" noChangeArrowheads="1" noTextEdit="1"/>
          </p:cNvSpPr>
          <p:nvPr>
            <p:ph type="sldImg"/>
          </p:nvPr>
        </p:nvSpPr>
        <p:spPr>
          <a:ln/>
        </p:spPr>
      </p:sp>
      <p:sp>
        <p:nvSpPr>
          <p:cNvPr id="24579" name="Rectangle 1027"/>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1026"/>
          <p:cNvSpPr>
            <a:spLocks noGrp="1" noRot="1" noChangeAspect="1" noChangeArrowheads="1" noTextEdit="1"/>
          </p:cNvSpPr>
          <p:nvPr>
            <p:ph type="sldImg"/>
          </p:nvPr>
        </p:nvSpPr>
        <p:spPr>
          <a:ln/>
        </p:spPr>
      </p:sp>
      <p:sp>
        <p:nvSpPr>
          <p:cNvPr id="26627" name="Rectangle 1027"/>
          <p:cNvSpPr>
            <a:spLocks noGrp="1" noChangeArrowheads="1"/>
          </p:cNvSpPr>
          <p:nvPr>
            <p:ph type="body" idx="1"/>
          </p:nvPr>
        </p:nvSpPr>
        <p:spPr>
          <a:noFill/>
          <a:ln/>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07950"/>
            <a:ext cx="7305675" cy="6640513"/>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5" name="Rectangle 11"/>
          <p:cNvSpPr>
            <a:spLocks noChangeArrowheads="1"/>
          </p:cNvSpPr>
          <p:nvPr userDrawn="1"/>
        </p:nvSpPr>
        <p:spPr bwMode="auto">
          <a:xfrm>
            <a:off x="0" y="1447800"/>
            <a:ext cx="7315200" cy="5029200"/>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6" name="Rectangle 2"/>
          <p:cNvSpPr>
            <a:spLocks noChangeArrowheads="1"/>
          </p:cNvSpPr>
          <p:nvPr/>
        </p:nvSpPr>
        <p:spPr bwMode="auto">
          <a:xfrm>
            <a:off x="7305675" y="1447800"/>
            <a:ext cx="1835150" cy="5029200"/>
          </a:xfrm>
          <a:prstGeom prst="rect">
            <a:avLst/>
          </a:prstGeom>
          <a:solidFill>
            <a:srgbClr val="B3CCE6"/>
          </a:solidFill>
          <a:ln w="9525">
            <a:noFill/>
            <a:miter lim="800000"/>
            <a:headEnd/>
            <a:tailEnd/>
          </a:ln>
          <a:effectLst/>
        </p:spPr>
        <p:txBody>
          <a:bodyPr wrap="none" anchor="ctr">
            <a:prstTxWarp prst="textNoShape">
              <a:avLst/>
            </a:prstTxWarp>
          </a:bodyPr>
          <a:lstStyle/>
          <a:p>
            <a:pPr algn="ctr"/>
            <a:endParaRPr lang="de-DE">
              <a:solidFill>
                <a:srgbClr val="BED3EA"/>
              </a:solidFill>
              <a:latin typeface="Times" charset="0"/>
            </a:endParaRPr>
          </a:p>
        </p:txBody>
      </p:sp>
      <p:pic>
        <p:nvPicPr>
          <p:cNvPr id="7" name="Picture 10"/>
          <p:cNvPicPr>
            <a:picLocks noChangeAspect="1" noChangeArrowheads="1"/>
          </p:cNvPicPr>
          <p:nvPr/>
        </p:nvPicPr>
        <p:blipFill>
          <a:blip r:embed="rId2"/>
          <a:srcRect/>
          <a:stretch>
            <a:fillRect/>
          </a:stretch>
        </p:blipFill>
        <p:spPr bwMode="auto">
          <a:xfrm>
            <a:off x="7737475" y="107950"/>
            <a:ext cx="1306513" cy="1006475"/>
          </a:xfrm>
          <a:prstGeom prst="rect">
            <a:avLst/>
          </a:prstGeom>
          <a:noFill/>
          <a:ln w="9525">
            <a:noFill/>
            <a:miter lim="800000"/>
            <a:headEnd/>
            <a:tailEnd/>
          </a:ln>
        </p:spPr>
      </p:pic>
      <p:sp>
        <p:nvSpPr>
          <p:cNvPr id="218117" name="Rectangle 5"/>
          <p:cNvSpPr>
            <a:spLocks noGrp="1" noChangeArrowheads="1"/>
          </p:cNvSpPr>
          <p:nvPr>
            <p:ph type="ctrTitle"/>
          </p:nvPr>
        </p:nvSpPr>
        <p:spPr>
          <a:xfrm>
            <a:off x="539750" y="1654175"/>
            <a:ext cx="6621463" cy="1143000"/>
          </a:xfrm>
        </p:spPr>
        <p:txBody>
          <a:bodyPr/>
          <a:lstStyle>
            <a:lvl1pPr>
              <a:defRPr>
                <a:solidFill>
                  <a:srgbClr val="550F85"/>
                </a:solidFill>
              </a:defRPr>
            </a:lvl1pPr>
          </a:lstStyle>
          <a:p>
            <a:r>
              <a:rPr lang="de-CH"/>
              <a:t>Click to edit Master title style</a:t>
            </a:r>
          </a:p>
        </p:txBody>
      </p:sp>
      <p:sp>
        <p:nvSpPr>
          <p:cNvPr id="218118" name="Rectangle 6"/>
          <p:cNvSpPr>
            <a:spLocks noGrp="1" noChangeArrowheads="1"/>
          </p:cNvSpPr>
          <p:nvPr>
            <p:ph type="subTitle" idx="1"/>
          </p:nvPr>
        </p:nvSpPr>
        <p:spPr>
          <a:xfrm>
            <a:off x="539750" y="3022600"/>
            <a:ext cx="6621463" cy="1752600"/>
          </a:xfrm>
        </p:spPr>
        <p:txBody>
          <a:bodyPr anchor="t"/>
          <a:lstStyle>
            <a:lvl1pPr marL="0" indent="0">
              <a:buFontTx/>
              <a:buNone/>
              <a:defRPr/>
            </a:lvl1pPr>
          </a:lstStyle>
          <a:p>
            <a:r>
              <a:rPr lang="de-CH"/>
              <a:t>Click to edit Master subtitle style</a:t>
            </a:r>
          </a:p>
        </p:txBody>
      </p:sp>
      <p:sp>
        <p:nvSpPr>
          <p:cNvPr id="8" name="Rectangle 7"/>
          <p:cNvSpPr>
            <a:spLocks noGrp="1" noChangeArrowheads="1"/>
          </p:cNvSpPr>
          <p:nvPr>
            <p:ph type="dt" sz="half" idx="10"/>
          </p:nvPr>
        </p:nvSpPr>
        <p:spPr>
          <a:xfrm>
            <a:off x="539750" y="6548438"/>
            <a:ext cx="2889250" cy="252412"/>
          </a:xfrm>
        </p:spPr>
        <p:txBody>
          <a:bodyPr wrap="none"/>
          <a:lstStyle>
            <a:lvl1pPr>
              <a:defRPr>
                <a:solidFill>
                  <a:schemeClr val="tx1"/>
                </a:solidFill>
              </a:defRPr>
            </a:lvl1pPr>
          </a:lstStyle>
          <a:p>
            <a:r>
              <a:rPr lang="en-US"/>
              <a:t>© Oscar Nierstrasz</a:t>
            </a:r>
            <a:endParaRPr lang="de-CH"/>
          </a:p>
        </p:txBody>
      </p:sp>
      <p:sp>
        <p:nvSpPr>
          <p:cNvPr id="9" name="Rectangle 8"/>
          <p:cNvSpPr>
            <a:spLocks noGrp="1" noChangeArrowheads="1"/>
          </p:cNvSpPr>
          <p:nvPr>
            <p:ph type="ftr" sz="quarter" idx="11"/>
          </p:nvPr>
        </p:nvSpPr>
        <p:spPr>
          <a:xfrm>
            <a:off x="107950" y="179388"/>
            <a:ext cx="4464050" cy="252412"/>
          </a:xfrm>
        </p:spPr>
        <p:txBody>
          <a:bodyPr wrap="square"/>
          <a:lstStyle>
            <a:lvl1pPr>
              <a:defRPr>
                <a:solidFill>
                  <a:schemeClr val="tx1"/>
                </a:solidFill>
              </a:defRPr>
            </a:lvl1pPr>
          </a:lstStyle>
          <a:p>
            <a:r>
              <a:rPr lang="en-US"/>
              <a:t>Petri Nets</a:t>
            </a:r>
            <a:endParaRPr lang="de-CH"/>
          </a:p>
        </p:txBody>
      </p:sp>
      <p:sp>
        <p:nvSpPr>
          <p:cNvPr id="10" name="Rectangle 9"/>
          <p:cNvSpPr>
            <a:spLocks noGrp="1" noChangeArrowheads="1"/>
          </p:cNvSpPr>
          <p:nvPr>
            <p:ph type="sldNum" sz="quarter" idx="12"/>
          </p:nvPr>
        </p:nvSpPr>
        <p:spPr>
          <a:xfrm>
            <a:off x="8743950" y="6548438"/>
            <a:ext cx="360363" cy="215900"/>
          </a:xfrm>
        </p:spPr>
        <p:txBody>
          <a:bodyPr/>
          <a:lstStyle>
            <a:lvl1pPr>
              <a:defRPr>
                <a:solidFill>
                  <a:schemeClr val="tx1"/>
                </a:solidFill>
              </a:defRPr>
            </a:lvl1pPr>
          </a:lstStyle>
          <a:p>
            <a:fld id="{979838F3-6B29-8F4D-8B66-1B4BEADC04A5}" type="slidenum">
              <a:rPr lang="de-CH"/>
              <a:pPr/>
              <a:t>‹#›</a:t>
            </a:fld>
            <a:endParaRPr lang="de-CH" sz="1400">
              <a:latin typeface="Times"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5" name="Rectangle 7"/>
          <p:cNvSpPr>
            <a:spLocks noGrp="1" noChangeArrowheads="1"/>
          </p:cNvSpPr>
          <p:nvPr>
            <p:ph type="ftr" sz="quarter" idx="11"/>
          </p:nvPr>
        </p:nvSpPr>
        <p:spPr>
          <a:ln/>
        </p:spPr>
        <p:txBody>
          <a:bodyPr/>
          <a:lstStyle>
            <a:lvl1pPr>
              <a:defRPr/>
            </a:lvl1pPr>
          </a:lstStyle>
          <a:p>
            <a:r>
              <a:rPr lang="en-US"/>
              <a:t>Petri Nets</a:t>
            </a:r>
            <a:endParaRPr lang="de-CH"/>
          </a:p>
        </p:txBody>
      </p:sp>
      <p:sp>
        <p:nvSpPr>
          <p:cNvPr id="6" name="Rectangle 8"/>
          <p:cNvSpPr>
            <a:spLocks noGrp="1" noChangeArrowheads="1"/>
          </p:cNvSpPr>
          <p:nvPr>
            <p:ph type="sldNum" sz="quarter" idx="12"/>
          </p:nvPr>
        </p:nvSpPr>
        <p:spPr>
          <a:ln/>
        </p:spPr>
        <p:txBody>
          <a:bodyPr/>
          <a:lstStyle>
            <a:lvl1pPr>
              <a:defRPr/>
            </a:lvl1pPr>
          </a:lstStyle>
          <a:p>
            <a:fld id="{6EA6456B-0896-714E-9C77-22D08D491905}" type="slidenum">
              <a:rPr lang="de-CH"/>
              <a:pPr/>
              <a:t>‹#›</a:t>
            </a:fld>
            <a:endParaRPr lang="de-CH" sz="1400">
              <a:solidFill>
                <a:srgbClr val="7E7E7E"/>
              </a:solidFill>
              <a:latin typeface="Times"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654175"/>
            <a:ext cx="395922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6" name="Rectangle 7"/>
          <p:cNvSpPr>
            <a:spLocks noGrp="1" noChangeArrowheads="1"/>
          </p:cNvSpPr>
          <p:nvPr>
            <p:ph type="ftr" sz="quarter" idx="11"/>
          </p:nvPr>
        </p:nvSpPr>
        <p:spPr>
          <a:ln/>
        </p:spPr>
        <p:txBody>
          <a:bodyPr/>
          <a:lstStyle>
            <a:lvl1pPr>
              <a:defRPr/>
            </a:lvl1pPr>
          </a:lstStyle>
          <a:p>
            <a:r>
              <a:rPr lang="en-US"/>
              <a:t>Petri Nets</a:t>
            </a:r>
            <a:endParaRPr lang="de-CH"/>
          </a:p>
        </p:txBody>
      </p:sp>
      <p:sp>
        <p:nvSpPr>
          <p:cNvPr id="7" name="Rectangle 8"/>
          <p:cNvSpPr>
            <a:spLocks noGrp="1" noChangeArrowheads="1"/>
          </p:cNvSpPr>
          <p:nvPr>
            <p:ph type="sldNum" sz="quarter" idx="12"/>
          </p:nvPr>
        </p:nvSpPr>
        <p:spPr>
          <a:ln/>
        </p:spPr>
        <p:txBody>
          <a:bodyPr/>
          <a:lstStyle>
            <a:lvl1pPr>
              <a:defRPr/>
            </a:lvl1pPr>
          </a:lstStyle>
          <a:p>
            <a:fld id="{4DD5642C-48C9-3B46-9042-856EDF1BCC44}" type="slidenum">
              <a:rPr lang="de-CH"/>
              <a:pPr/>
              <a:t>‹#›</a:t>
            </a:fld>
            <a:endParaRPr lang="de-CH" sz="1400">
              <a:solidFill>
                <a:srgbClr val="7E7E7E"/>
              </a:solidFill>
              <a:latin typeface="Times"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4" name="Rectangle 7"/>
          <p:cNvSpPr>
            <a:spLocks noGrp="1" noChangeArrowheads="1"/>
          </p:cNvSpPr>
          <p:nvPr>
            <p:ph type="ftr" sz="quarter" idx="11"/>
          </p:nvPr>
        </p:nvSpPr>
        <p:spPr>
          <a:ln/>
        </p:spPr>
        <p:txBody>
          <a:bodyPr/>
          <a:lstStyle>
            <a:lvl1pPr>
              <a:defRPr/>
            </a:lvl1pPr>
          </a:lstStyle>
          <a:p>
            <a:r>
              <a:rPr lang="en-US"/>
              <a:t>Petri Nets</a:t>
            </a:r>
            <a:endParaRPr lang="de-CH"/>
          </a:p>
        </p:txBody>
      </p:sp>
      <p:sp>
        <p:nvSpPr>
          <p:cNvPr id="5" name="Rectangle 8"/>
          <p:cNvSpPr>
            <a:spLocks noGrp="1" noChangeArrowheads="1"/>
          </p:cNvSpPr>
          <p:nvPr>
            <p:ph type="sldNum" sz="quarter" idx="12"/>
          </p:nvPr>
        </p:nvSpPr>
        <p:spPr>
          <a:ln/>
        </p:spPr>
        <p:txBody>
          <a:bodyPr/>
          <a:lstStyle>
            <a:lvl1pPr>
              <a:defRPr/>
            </a:lvl1pPr>
          </a:lstStyle>
          <a:p>
            <a:fld id="{619531C0-77F6-1B44-8943-61DFC54E0BCE}" type="slidenum">
              <a:rPr lang="de-CH"/>
              <a:pPr/>
              <a:t>‹#›</a:t>
            </a:fld>
            <a:endParaRPr lang="de-CH" sz="1400">
              <a:solidFill>
                <a:srgbClr val="7E7E7E"/>
              </a:solidFill>
              <a:latin typeface="Times"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r>
              <a:rPr lang="en-US"/>
              <a:t>© Oscar Nierstrasz</a:t>
            </a:r>
            <a:endParaRPr lang="de-CH"/>
          </a:p>
        </p:txBody>
      </p:sp>
      <p:sp>
        <p:nvSpPr>
          <p:cNvPr id="3" name="Rectangle 7"/>
          <p:cNvSpPr>
            <a:spLocks noGrp="1" noChangeArrowheads="1"/>
          </p:cNvSpPr>
          <p:nvPr>
            <p:ph type="ftr" sz="quarter" idx="11"/>
          </p:nvPr>
        </p:nvSpPr>
        <p:spPr>
          <a:ln/>
        </p:spPr>
        <p:txBody>
          <a:bodyPr/>
          <a:lstStyle>
            <a:lvl1pPr>
              <a:defRPr/>
            </a:lvl1pPr>
          </a:lstStyle>
          <a:p>
            <a:r>
              <a:rPr lang="en-US"/>
              <a:t>Petri Nets</a:t>
            </a:r>
            <a:endParaRPr lang="de-CH"/>
          </a:p>
        </p:txBody>
      </p:sp>
      <p:sp>
        <p:nvSpPr>
          <p:cNvPr id="4" name="Rectangle 8"/>
          <p:cNvSpPr>
            <a:spLocks noGrp="1" noChangeArrowheads="1"/>
          </p:cNvSpPr>
          <p:nvPr>
            <p:ph type="sldNum" sz="quarter" idx="12"/>
          </p:nvPr>
        </p:nvSpPr>
        <p:spPr>
          <a:ln/>
        </p:spPr>
        <p:txBody>
          <a:bodyPr/>
          <a:lstStyle>
            <a:lvl1pPr>
              <a:defRPr/>
            </a:lvl1pPr>
          </a:lstStyle>
          <a:p>
            <a:fld id="{37EEADCE-9149-354A-8091-F08951B43AF9}" type="slidenum">
              <a:rPr lang="de-CH"/>
              <a:pPr/>
              <a:t>‹#›</a:t>
            </a:fld>
            <a:endParaRPr lang="de-CH" sz="1400">
              <a:solidFill>
                <a:srgbClr val="7E7E7E"/>
              </a:solidFill>
              <a:latin typeface="Times"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17098" name="Rectangle 10"/>
          <p:cNvSpPr>
            <a:spLocks noChangeArrowheads="1"/>
          </p:cNvSpPr>
          <p:nvPr userDrawn="1"/>
        </p:nvSpPr>
        <p:spPr bwMode="auto">
          <a:xfrm>
            <a:off x="0" y="0"/>
            <a:ext cx="9144000" cy="1447800"/>
          </a:xfrm>
          <a:prstGeom prst="rect">
            <a:avLst/>
          </a:prstGeom>
          <a:solidFill>
            <a:srgbClr val="E1EBF5"/>
          </a:solidFill>
          <a:ln w="9525">
            <a:noFill/>
            <a:miter lim="800000"/>
            <a:headEnd/>
            <a:tailEnd/>
          </a:ln>
          <a:effectLst/>
        </p:spPr>
        <p:txBody>
          <a:bodyPr wrap="none" anchor="ctr">
            <a:prstTxWarp prst="textNoShape">
              <a:avLst/>
            </a:prstTxWarp>
          </a:bodyPr>
          <a:lstStyle/>
          <a:p>
            <a:endParaRPr lang="en-US"/>
          </a:p>
        </p:txBody>
      </p:sp>
      <p:sp>
        <p:nvSpPr>
          <p:cNvPr id="217091" name="Rectangle 3"/>
          <p:cNvSpPr>
            <a:spLocks noChangeArrowheads="1"/>
          </p:cNvSpPr>
          <p:nvPr/>
        </p:nvSpPr>
        <p:spPr bwMode="auto">
          <a:xfrm>
            <a:off x="0" y="1438275"/>
            <a:ext cx="9144000" cy="85725"/>
          </a:xfrm>
          <a:prstGeom prst="rect">
            <a:avLst/>
          </a:prstGeom>
          <a:solidFill>
            <a:srgbClr val="9CBDDE"/>
          </a:solidFill>
          <a:ln w="9525">
            <a:noFill/>
            <a:miter lim="800000"/>
            <a:headEnd/>
            <a:tailEnd/>
          </a:ln>
          <a:effectLst/>
        </p:spPr>
        <p:txBody>
          <a:bodyPr wrap="none" anchor="ctr">
            <a:prstTxWarp prst="textNoShape">
              <a:avLst/>
            </a:prstTxWarp>
          </a:bodyPr>
          <a:lstStyle/>
          <a:p>
            <a:pPr algn="ctr"/>
            <a:endParaRPr lang="de-DE">
              <a:latin typeface="Times" charset="0"/>
            </a:endParaRPr>
          </a:p>
        </p:txBody>
      </p:sp>
      <p:sp>
        <p:nvSpPr>
          <p:cNvPr id="1028" name="Rectangle 4"/>
          <p:cNvSpPr>
            <a:spLocks noGrp="1" noChangeArrowheads="1"/>
          </p:cNvSpPr>
          <p:nvPr>
            <p:ph type="title"/>
          </p:nvPr>
        </p:nvSpPr>
        <p:spPr bwMode="auto">
          <a:xfrm>
            <a:off x="539750" y="554038"/>
            <a:ext cx="8070850" cy="817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a:t>Click to edit Master title style</a:t>
            </a:r>
          </a:p>
        </p:txBody>
      </p:sp>
      <p:sp>
        <p:nvSpPr>
          <p:cNvPr id="1029" name="Rectangle 5"/>
          <p:cNvSpPr>
            <a:spLocks noGrp="1" noChangeArrowheads="1"/>
          </p:cNvSpPr>
          <p:nvPr>
            <p:ph type="body" idx="1"/>
          </p:nvPr>
        </p:nvSpPr>
        <p:spPr bwMode="auto">
          <a:xfrm>
            <a:off x="539750" y="1654175"/>
            <a:ext cx="8070850" cy="4498975"/>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CH"/>
              <a:t>Click to edit Master text styles</a:t>
            </a:r>
          </a:p>
          <a:p>
            <a:pPr lvl="1"/>
            <a:r>
              <a:rPr lang="de-CH"/>
              <a:t>Second level</a:t>
            </a:r>
          </a:p>
          <a:p>
            <a:pPr lvl="2"/>
            <a:r>
              <a:rPr lang="de-CH"/>
              <a:t>Third level</a:t>
            </a:r>
          </a:p>
          <a:p>
            <a:pPr lvl="3"/>
            <a:r>
              <a:rPr lang="de-CH"/>
              <a:t>Fourth level</a:t>
            </a:r>
          </a:p>
          <a:p>
            <a:pPr lvl="4"/>
            <a:r>
              <a:rPr lang="de-CH"/>
              <a:t>Fifth level</a:t>
            </a:r>
          </a:p>
        </p:txBody>
      </p:sp>
      <p:sp>
        <p:nvSpPr>
          <p:cNvPr id="217094" name="Rectangle 6"/>
          <p:cNvSpPr>
            <a:spLocks noGrp="1" noChangeArrowheads="1"/>
          </p:cNvSpPr>
          <p:nvPr>
            <p:ph type="dt" sz="half" idx="2"/>
          </p:nvPr>
        </p:nvSpPr>
        <p:spPr bwMode="auto">
          <a:xfrm>
            <a:off x="539750" y="6548438"/>
            <a:ext cx="3811588" cy="1793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200">
                <a:solidFill>
                  <a:srgbClr val="A7A7A7"/>
                </a:solidFill>
              </a:defRPr>
            </a:lvl1pPr>
          </a:lstStyle>
          <a:p>
            <a:r>
              <a:rPr lang="en-US"/>
              <a:t>© Oscar Nierstrasz</a:t>
            </a:r>
            <a:endParaRPr lang="de-CH"/>
          </a:p>
        </p:txBody>
      </p:sp>
      <p:sp>
        <p:nvSpPr>
          <p:cNvPr id="217095" name="Rectangle 7"/>
          <p:cNvSpPr>
            <a:spLocks noGrp="1" noChangeArrowheads="1"/>
          </p:cNvSpPr>
          <p:nvPr>
            <p:ph type="ftr" sz="quarter" idx="3"/>
          </p:nvPr>
        </p:nvSpPr>
        <p:spPr bwMode="auto">
          <a:xfrm>
            <a:off x="107950" y="179388"/>
            <a:ext cx="5399088" cy="25241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00">
                <a:solidFill>
                  <a:srgbClr val="A7A7A7"/>
                </a:solidFill>
              </a:defRPr>
            </a:lvl1pPr>
          </a:lstStyle>
          <a:p>
            <a:r>
              <a:rPr lang="en-US"/>
              <a:t>Petri Nets</a:t>
            </a:r>
            <a:endParaRPr lang="de-CH"/>
          </a:p>
        </p:txBody>
      </p:sp>
      <p:sp>
        <p:nvSpPr>
          <p:cNvPr id="217096" name="Rectangle 8"/>
          <p:cNvSpPr>
            <a:spLocks noGrp="1" noChangeArrowheads="1"/>
          </p:cNvSpPr>
          <p:nvPr>
            <p:ph type="sldNum" sz="quarter" idx="4"/>
          </p:nvPr>
        </p:nvSpPr>
        <p:spPr bwMode="auto">
          <a:xfrm>
            <a:off x="7543800" y="6553200"/>
            <a:ext cx="1350963" cy="179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200">
                <a:solidFill>
                  <a:srgbClr val="A7A7A7"/>
                </a:solidFill>
              </a:defRPr>
            </a:lvl1pPr>
          </a:lstStyle>
          <a:p>
            <a:fld id="{8DB7ED9C-2FFE-1E46-8972-67BC662732AB}" type="slidenum">
              <a:rPr lang="de-CH"/>
              <a:pPr/>
              <a:t>‹#›</a:t>
            </a:fld>
            <a:endParaRPr lang="de-CH" sz="1400">
              <a:solidFill>
                <a:srgbClr val="7E7E7E"/>
              </a:solidFill>
              <a:latin typeface="Times" charset="0"/>
            </a:endParaRPr>
          </a:p>
        </p:txBody>
      </p:sp>
    </p:spTree>
  </p:cSld>
  <p:clrMap bg1="lt1" tx1="dk1" bg2="lt2" tx2="dk2" accent1="accent1" accent2="accent2" accent3="accent3" accent4="accent4" accent5="accent5" accent6="accent6" hlink="hlink" folHlink="folHlink"/>
  <p:sldLayoutIdLst>
    <p:sldLayoutId id="2147483747" r:id="rId1"/>
    <p:sldLayoutId id="2147483743" r:id="rId2"/>
    <p:sldLayoutId id="2147483744" r:id="rId3"/>
    <p:sldLayoutId id="2147483745" r:id="rId4"/>
    <p:sldLayoutId id="2147483746" r:id="rId5"/>
  </p:sldLayoutIdLst>
  <p:hf hdr="0"/>
  <p:txStyles>
    <p:titleStyle>
      <a:lvl1pPr algn="l" rtl="0" eaLnBrk="0" fontAlgn="base" hangingPunct="0">
        <a:lnSpc>
          <a:spcPct val="90000"/>
        </a:lnSpc>
        <a:spcBef>
          <a:spcPct val="0"/>
        </a:spcBef>
        <a:spcAft>
          <a:spcPct val="0"/>
        </a:spcAft>
        <a:defRPr sz="2800" b="1">
          <a:solidFill>
            <a:srgbClr val="0A017F"/>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0A017F"/>
          </a:solidFill>
          <a:latin typeface="Helvetica"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0A017F"/>
          </a:solidFill>
          <a:latin typeface="Helvetica" charset="0"/>
        </a:defRPr>
      </a:lvl6pPr>
      <a:lvl7pPr marL="914400" algn="l" rtl="0" fontAlgn="base">
        <a:lnSpc>
          <a:spcPct val="90000"/>
        </a:lnSpc>
        <a:spcBef>
          <a:spcPct val="0"/>
        </a:spcBef>
        <a:spcAft>
          <a:spcPct val="0"/>
        </a:spcAft>
        <a:defRPr sz="2800" b="1">
          <a:solidFill>
            <a:srgbClr val="0A017F"/>
          </a:solidFill>
          <a:latin typeface="Helvetica" charset="0"/>
        </a:defRPr>
      </a:lvl7pPr>
      <a:lvl8pPr marL="1371600" algn="l" rtl="0" fontAlgn="base">
        <a:lnSpc>
          <a:spcPct val="90000"/>
        </a:lnSpc>
        <a:spcBef>
          <a:spcPct val="0"/>
        </a:spcBef>
        <a:spcAft>
          <a:spcPct val="0"/>
        </a:spcAft>
        <a:defRPr sz="2800" b="1">
          <a:solidFill>
            <a:srgbClr val="0A017F"/>
          </a:solidFill>
          <a:latin typeface="Helvetica" charset="0"/>
        </a:defRPr>
      </a:lvl8pPr>
      <a:lvl9pPr marL="1828800" algn="l" rtl="0" fontAlgn="base">
        <a:lnSpc>
          <a:spcPct val="90000"/>
        </a:lnSpc>
        <a:spcBef>
          <a:spcPct val="0"/>
        </a:spcBef>
        <a:spcAft>
          <a:spcPct val="0"/>
        </a:spcAft>
        <a:defRPr sz="2800" b="1">
          <a:solidFill>
            <a:srgbClr val="0A017F"/>
          </a:solidFill>
          <a:latin typeface="Helvetica" charset="0"/>
        </a:defRPr>
      </a:lvl9pPr>
    </p:titleStyle>
    <p:bodyStyle>
      <a:lvl1pPr marL="419100" indent="-419100" algn="l" rtl="0" eaLnBrk="0" fontAlgn="base" hangingPunct="0">
        <a:lnSpc>
          <a:spcPct val="95000"/>
        </a:lnSpc>
        <a:spcBef>
          <a:spcPct val="20000"/>
        </a:spcBef>
        <a:spcAft>
          <a:spcPct val="0"/>
        </a:spcAft>
        <a:buClr>
          <a:schemeClr val="hlink"/>
        </a:buClr>
        <a:buSzPct val="85000"/>
        <a:buFont typeface="Helvetica CE" charset="0"/>
        <a:buChar char="&gt;"/>
        <a:defRPr sz="2400">
          <a:solidFill>
            <a:srgbClr val="0A017F"/>
          </a:solidFill>
          <a:latin typeface="+mn-lt"/>
          <a:ea typeface="ＭＳ Ｐゴシック" charset="-128"/>
          <a:cs typeface="ＭＳ Ｐゴシック" charset="-128"/>
        </a:defRPr>
      </a:lvl1pPr>
      <a:lvl2pPr marL="838200" indent="-381000" algn="l" rtl="0" eaLnBrk="0" fontAlgn="base" hangingPunct="0">
        <a:lnSpc>
          <a:spcPct val="95000"/>
        </a:lnSpc>
        <a:spcBef>
          <a:spcPct val="20000"/>
        </a:spcBef>
        <a:spcAft>
          <a:spcPct val="0"/>
        </a:spcAft>
        <a:buFont typeface="Helvetica CE" charset="0"/>
        <a:buChar char="—"/>
        <a:defRPr sz="2000">
          <a:solidFill>
            <a:srgbClr val="0A017F"/>
          </a:solidFill>
          <a:latin typeface="+mn-lt"/>
          <a:ea typeface="ＭＳ Ｐゴシック" charset="-128"/>
        </a:defRPr>
      </a:lvl2pPr>
      <a:lvl3pPr marL="1295400" indent="-381000" algn="l" rtl="0" eaLnBrk="0" fontAlgn="base" hangingPunct="0">
        <a:lnSpc>
          <a:spcPct val="95000"/>
        </a:lnSpc>
        <a:spcBef>
          <a:spcPct val="20000"/>
        </a:spcBef>
        <a:spcAft>
          <a:spcPct val="0"/>
        </a:spcAft>
        <a:buSzPct val="85000"/>
        <a:buFont typeface="Helvetica CE" charset="0"/>
        <a:buChar char="–"/>
        <a:defRPr i="1">
          <a:solidFill>
            <a:srgbClr val="7F0101"/>
          </a:solidFill>
          <a:latin typeface="+mn-lt"/>
          <a:ea typeface="ＭＳ Ｐゴシック" charset="-128"/>
        </a:defRPr>
      </a:lvl3pPr>
      <a:lvl4pPr marL="1714500" indent="-381000" algn="l" rtl="0" eaLnBrk="0" fontAlgn="base" hangingPunct="0">
        <a:lnSpc>
          <a:spcPct val="95000"/>
        </a:lnSpc>
        <a:spcBef>
          <a:spcPct val="20000"/>
        </a:spcBef>
        <a:spcAft>
          <a:spcPct val="0"/>
        </a:spcAft>
        <a:buSzPct val="85000"/>
        <a:buFont typeface="Helvetica CE" charset="0"/>
        <a:buChar char="–"/>
        <a:defRPr>
          <a:solidFill>
            <a:srgbClr val="0A017F"/>
          </a:solidFill>
          <a:latin typeface="+mn-lt"/>
          <a:ea typeface="ＭＳ Ｐゴシック" charset="-128"/>
        </a:defRPr>
      </a:lvl4pPr>
      <a:lvl5pPr marL="2286000" indent="-381000" algn="l" rtl="0" eaLnBrk="0" fontAlgn="base" hangingPunct="0">
        <a:lnSpc>
          <a:spcPct val="95000"/>
        </a:lnSpc>
        <a:spcBef>
          <a:spcPct val="20000"/>
        </a:spcBef>
        <a:spcAft>
          <a:spcPct val="0"/>
        </a:spcAft>
        <a:buClr>
          <a:schemeClr val="tx1"/>
        </a:buClr>
        <a:buSzPct val="85000"/>
        <a:buFont typeface="Helvetica CE" charset="0"/>
        <a:buChar char="–"/>
        <a:defRPr>
          <a:solidFill>
            <a:srgbClr val="0A017F"/>
          </a:solidFill>
          <a:latin typeface="+mn-lt"/>
          <a:ea typeface="ＭＳ Ｐゴシック" charset="-128"/>
        </a:defRPr>
      </a:lvl5pPr>
      <a:lvl6pPr marL="27432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6pPr>
      <a:lvl7pPr marL="32004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7pPr>
      <a:lvl8pPr marL="36576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8pPr>
      <a:lvl9pPr marL="4114800" indent="-381000" algn="l" rtl="0" fontAlgn="base">
        <a:lnSpc>
          <a:spcPct val="95000"/>
        </a:lnSpc>
        <a:spcBef>
          <a:spcPct val="20000"/>
        </a:spcBef>
        <a:spcAft>
          <a:spcPct val="0"/>
        </a:spcAft>
        <a:buClr>
          <a:schemeClr val="tx1"/>
        </a:buClr>
        <a:buSzPct val="85000"/>
        <a:buFont typeface="Helvetica CE" charset="-18"/>
        <a:buChar char="–"/>
        <a:defRPr>
          <a:solidFill>
            <a:srgbClr val="0A017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9" Type="http://schemas.openxmlformats.org/officeDocument/2006/relationships/image" Target="../media/image11.png"/><Relationship Id="rId10" Type="http://schemas.openxmlformats.org/officeDocument/2006/relationships/image" Target="../media/image12.png"/><Relationship Id="rId11" Type="http://schemas.openxmlformats.org/officeDocument/2006/relationships/image" Target="../media/image13.png"/><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 Type="http://schemas.openxmlformats.org/officeDocument/2006/relationships/slideLayout" Target="../slideLayouts/slideLayout4.xml"/><Relationship Id="rId2" Type="http://schemas.openxmlformats.org/officeDocument/2006/relationships/image" Target="../media/image1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9" Type="http://schemas.openxmlformats.org/officeDocument/2006/relationships/image" Target="../media/image11.png"/><Relationship Id="rId10" Type="http://schemas.openxmlformats.org/officeDocument/2006/relationships/image" Target="../media/image12.png"/><Relationship Id="rId11" Type="http://schemas.openxmlformats.org/officeDocument/2006/relationships/image" Target="../media/image13.png"/><Relationship Id="rId1" Type="http://schemas.openxmlformats.org/officeDocument/2006/relationships/slideLayout" Target="../slideLayouts/slideLayout4.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p:txBody>
          <a:bodyPr/>
          <a:lstStyle/>
          <a:p>
            <a:pPr>
              <a:lnSpc>
                <a:spcPct val="100000"/>
              </a:lnSpc>
            </a:pPr>
            <a:r>
              <a:rPr lang="en-US" smtClean="0"/>
              <a:t>10. Petri Nets</a:t>
            </a:r>
          </a:p>
        </p:txBody>
      </p:sp>
      <p:sp>
        <p:nvSpPr>
          <p:cNvPr id="9219" name="Rectangle 3"/>
          <p:cNvSpPr>
            <a:spLocks noGrp="1" noChangeArrowheads="1"/>
          </p:cNvSpPr>
          <p:nvPr>
            <p:ph type="subTitle" idx="1"/>
          </p:nvPr>
        </p:nvSpPr>
        <p:spPr/>
        <p:txBody>
          <a:bodyPr/>
          <a:lstStyle/>
          <a:p>
            <a:r>
              <a:rPr lang="en-US" smtClean="0"/>
              <a:t>Prof</a:t>
            </a:r>
            <a:r>
              <a:rPr lang="en-US"/>
              <a:t>. O. </a:t>
            </a:r>
            <a:r>
              <a:rPr lang="en-US" smtClean="0"/>
              <a:t>Nierstrasz</a:t>
            </a: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Date Placeholder 3"/>
          <p:cNvSpPr>
            <a:spLocks noGrp="1"/>
          </p:cNvSpPr>
          <p:nvPr>
            <p:ph type="dt" sz="quarter" idx="10"/>
          </p:nvPr>
        </p:nvSpPr>
        <p:spPr>
          <a:noFill/>
        </p:spPr>
        <p:txBody>
          <a:bodyPr/>
          <a:lstStyle/>
          <a:p>
            <a:r>
              <a:rPr lang="en-US" smtClean="0"/>
              <a:t>© Oscar Nierstrasz</a:t>
            </a:r>
            <a:endParaRPr lang="de-CH" smtClean="0"/>
          </a:p>
        </p:txBody>
      </p:sp>
      <p:sp>
        <p:nvSpPr>
          <p:cNvPr id="27651" name="Footer Placeholder 4"/>
          <p:cNvSpPr>
            <a:spLocks noGrp="1"/>
          </p:cNvSpPr>
          <p:nvPr>
            <p:ph type="ftr" sz="quarter" idx="11"/>
          </p:nvPr>
        </p:nvSpPr>
        <p:spPr>
          <a:noFill/>
        </p:spPr>
        <p:txBody>
          <a:bodyPr/>
          <a:lstStyle/>
          <a:p>
            <a:r>
              <a:rPr lang="en-US" smtClean="0"/>
              <a:t>Petri Nets</a:t>
            </a:r>
            <a:endParaRPr lang="de-CH" smtClean="0"/>
          </a:p>
        </p:txBody>
      </p:sp>
      <p:sp>
        <p:nvSpPr>
          <p:cNvPr id="27652" name="Slide Number Placeholder 5"/>
          <p:cNvSpPr>
            <a:spLocks noGrp="1"/>
          </p:cNvSpPr>
          <p:nvPr>
            <p:ph type="sldNum" sz="quarter" idx="12"/>
          </p:nvPr>
        </p:nvSpPr>
        <p:spPr>
          <a:noFill/>
        </p:spPr>
        <p:txBody>
          <a:bodyPr/>
          <a:lstStyle/>
          <a:p>
            <a:fld id="{FD4CDA46-7B72-FD4F-B2E0-60232B916E2B}" type="slidenum">
              <a:rPr lang="de-CH" smtClean="0"/>
              <a:pPr/>
              <a:t>10</a:t>
            </a:fld>
            <a:endParaRPr lang="de-CH" sz="1400" smtClean="0">
              <a:solidFill>
                <a:srgbClr val="7E7E7E"/>
              </a:solidFill>
              <a:latin typeface="Times" charset="0"/>
            </a:endParaRPr>
          </a:p>
        </p:txBody>
      </p:sp>
      <p:sp>
        <p:nvSpPr>
          <p:cNvPr id="27653" name="Rectangle 2"/>
          <p:cNvSpPr>
            <a:spLocks noGrp="1" noChangeArrowheads="1"/>
          </p:cNvSpPr>
          <p:nvPr>
            <p:ph type="title"/>
          </p:nvPr>
        </p:nvSpPr>
        <p:spPr/>
        <p:txBody>
          <a:bodyPr/>
          <a:lstStyle/>
          <a:p>
            <a:r>
              <a:rPr lang="en-US"/>
              <a:t>Mutual Exclusion</a:t>
            </a:r>
          </a:p>
        </p:txBody>
      </p:sp>
      <p:sp>
        <p:nvSpPr>
          <p:cNvPr id="27654" name="Rectangle 3"/>
          <p:cNvSpPr>
            <a:spLocks noGrp="1" noChangeArrowheads="1"/>
          </p:cNvSpPr>
          <p:nvPr>
            <p:ph type="body" idx="1"/>
          </p:nvPr>
        </p:nvSpPr>
        <p:spPr>
          <a:xfrm>
            <a:off x="539750" y="1654175"/>
            <a:ext cx="8061325" cy="581025"/>
          </a:xfrm>
        </p:spPr>
        <p:txBody>
          <a:bodyPr/>
          <a:lstStyle/>
          <a:p>
            <a:pPr>
              <a:buFont typeface="Helvetica CE" charset="0"/>
              <a:buNone/>
            </a:pPr>
            <a:r>
              <a:rPr lang="en-US" i="1">
                <a:solidFill>
                  <a:srgbClr val="7F0101"/>
                </a:solidFill>
              </a:rPr>
              <a:t>The two subnets are forced to synchronize</a:t>
            </a:r>
          </a:p>
        </p:txBody>
      </p:sp>
      <p:grpSp>
        <p:nvGrpSpPr>
          <p:cNvPr id="27655" name="Group 4"/>
          <p:cNvGrpSpPr>
            <a:grpSpLocks/>
          </p:cNvGrpSpPr>
          <p:nvPr/>
        </p:nvGrpSpPr>
        <p:grpSpPr bwMode="auto">
          <a:xfrm>
            <a:off x="2209800" y="2438400"/>
            <a:ext cx="4829175" cy="3276600"/>
            <a:chOff x="1440" y="1248"/>
            <a:chExt cx="3042" cy="2064"/>
          </a:xfrm>
        </p:grpSpPr>
        <p:sp>
          <p:nvSpPr>
            <p:cNvPr id="27709" name="Rectangle 5"/>
            <p:cNvSpPr>
              <a:spLocks noChangeArrowheads="1"/>
            </p:cNvSpPr>
            <p:nvPr/>
          </p:nvSpPr>
          <p:spPr bwMode="auto">
            <a:xfrm flipH="1">
              <a:off x="3426" y="1248"/>
              <a:ext cx="1056" cy="2064"/>
            </a:xfrm>
            <a:prstGeom prst="rect">
              <a:avLst/>
            </a:prstGeom>
            <a:noFill/>
            <a:ln w="31750">
              <a:solidFill>
                <a:schemeClr val="tx1"/>
              </a:solidFill>
              <a:miter lim="800000"/>
              <a:headEnd/>
              <a:tailEnd/>
            </a:ln>
          </p:spPr>
          <p:txBody>
            <a:bodyPr wrap="none" anchor="ctr">
              <a:prstTxWarp prst="textNoShape">
                <a:avLst/>
              </a:prstTxWarp>
            </a:bodyPr>
            <a:lstStyle/>
            <a:p>
              <a:endParaRPr lang="en-US"/>
            </a:p>
          </p:txBody>
        </p:sp>
        <p:sp>
          <p:nvSpPr>
            <p:cNvPr id="27710" name="Oval 6"/>
            <p:cNvSpPr>
              <a:spLocks noChangeArrowheads="1"/>
            </p:cNvSpPr>
            <p:nvPr/>
          </p:nvSpPr>
          <p:spPr bwMode="auto">
            <a:xfrm flipH="1">
              <a:off x="3798" y="1506"/>
              <a:ext cx="240" cy="240"/>
            </a:xfrm>
            <a:prstGeom prst="ellipse">
              <a:avLst/>
            </a:prstGeom>
            <a:noFill/>
            <a:ln w="31750">
              <a:solidFill>
                <a:schemeClr val="tx1"/>
              </a:solidFill>
              <a:round/>
              <a:headEnd/>
              <a:tailEnd/>
            </a:ln>
          </p:spPr>
          <p:txBody>
            <a:bodyPr wrap="none" anchor="ctr">
              <a:prstTxWarp prst="textNoShape">
                <a:avLst/>
              </a:prstTxWarp>
            </a:bodyPr>
            <a:lstStyle/>
            <a:p>
              <a:endParaRPr lang="en-US"/>
            </a:p>
          </p:txBody>
        </p:sp>
        <p:sp>
          <p:nvSpPr>
            <p:cNvPr id="27711" name="Oval 7"/>
            <p:cNvSpPr>
              <a:spLocks noChangeArrowheads="1"/>
            </p:cNvSpPr>
            <p:nvPr/>
          </p:nvSpPr>
          <p:spPr bwMode="auto">
            <a:xfrm flipH="1">
              <a:off x="3798" y="2322"/>
              <a:ext cx="240" cy="240"/>
            </a:xfrm>
            <a:prstGeom prst="ellipse">
              <a:avLst/>
            </a:prstGeom>
            <a:noFill/>
            <a:ln w="31750">
              <a:solidFill>
                <a:schemeClr val="tx1"/>
              </a:solidFill>
              <a:round/>
              <a:headEnd/>
              <a:tailEnd/>
            </a:ln>
          </p:spPr>
          <p:txBody>
            <a:bodyPr wrap="none" anchor="ctr">
              <a:prstTxWarp prst="textNoShape">
                <a:avLst/>
              </a:prstTxWarp>
            </a:bodyPr>
            <a:lstStyle/>
            <a:p>
              <a:endParaRPr lang="en-US"/>
            </a:p>
          </p:txBody>
        </p:sp>
        <p:sp>
          <p:nvSpPr>
            <p:cNvPr id="27712" name="Line 8"/>
            <p:cNvSpPr>
              <a:spLocks noChangeShapeType="1"/>
            </p:cNvSpPr>
            <p:nvPr/>
          </p:nvSpPr>
          <p:spPr bwMode="auto">
            <a:xfrm flipH="1">
              <a:off x="3798" y="2850"/>
              <a:ext cx="240" cy="0"/>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7713" name="Freeform 9"/>
            <p:cNvSpPr>
              <a:spLocks/>
            </p:cNvSpPr>
            <p:nvPr/>
          </p:nvSpPr>
          <p:spPr bwMode="auto">
            <a:xfrm flipH="1">
              <a:off x="3875" y="2034"/>
              <a:ext cx="49" cy="288"/>
            </a:xfrm>
            <a:custGeom>
              <a:avLst/>
              <a:gdLst>
                <a:gd name="T0" fmla="*/ 0 w 1"/>
                <a:gd name="T1" fmla="*/ 0 h 384"/>
                <a:gd name="T2" fmla="*/ 0 w 1"/>
                <a:gd name="T3" fmla="*/ 92 h 384"/>
                <a:gd name="T4" fmla="*/ 0 60000 65536"/>
                <a:gd name="T5" fmla="*/ 0 60000 65536"/>
                <a:gd name="T6" fmla="*/ 0 w 1"/>
                <a:gd name="T7" fmla="*/ 0 h 384"/>
                <a:gd name="T8" fmla="*/ 1 w 1"/>
                <a:gd name="T9" fmla="*/ 384 h 384"/>
              </a:gdLst>
              <a:ahLst/>
              <a:cxnLst>
                <a:cxn ang="T4">
                  <a:pos x="T0" y="T1"/>
                </a:cxn>
                <a:cxn ang="T5">
                  <a:pos x="T2" y="T3"/>
                </a:cxn>
              </a:cxnLst>
              <a:rect l="T6" t="T7" r="T8" b="T9"/>
              <a:pathLst>
                <a:path w="1" h="384">
                  <a:moveTo>
                    <a:pt x="0" y="0"/>
                  </a:moveTo>
                  <a:cubicBezTo>
                    <a:pt x="0" y="160"/>
                    <a:pt x="0" y="320"/>
                    <a:pt x="0" y="384"/>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14" name="Freeform 10"/>
            <p:cNvSpPr>
              <a:spLocks/>
            </p:cNvSpPr>
            <p:nvPr/>
          </p:nvSpPr>
          <p:spPr bwMode="auto">
            <a:xfrm flipH="1">
              <a:off x="3876" y="2562"/>
              <a:ext cx="49" cy="288"/>
            </a:xfrm>
            <a:custGeom>
              <a:avLst/>
              <a:gdLst>
                <a:gd name="T0" fmla="*/ 0 w 1"/>
                <a:gd name="T1" fmla="*/ 0 h 384"/>
                <a:gd name="T2" fmla="*/ 0 w 1"/>
                <a:gd name="T3" fmla="*/ 92 h 384"/>
                <a:gd name="T4" fmla="*/ 0 60000 65536"/>
                <a:gd name="T5" fmla="*/ 0 60000 65536"/>
                <a:gd name="T6" fmla="*/ 0 w 1"/>
                <a:gd name="T7" fmla="*/ 0 h 384"/>
                <a:gd name="T8" fmla="*/ 1 w 1"/>
                <a:gd name="T9" fmla="*/ 384 h 384"/>
              </a:gdLst>
              <a:ahLst/>
              <a:cxnLst>
                <a:cxn ang="T4">
                  <a:pos x="T0" y="T1"/>
                </a:cxn>
                <a:cxn ang="T5">
                  <a:pos x="T2" y="T3"/>
                </a:cxn>
              </a:cxnLst>
              <a:rect l="T6" t="T7" r="T8" b="T9"/>
              <a:pathLst>
                <a:path w="1" h="384">
                  <a:moveTo>
                    <a:pt x="0" y="0"/>
                  </a:moveTo>
                  <a:cubicBezTo>
                    <a:pt x="0" y="160"/>
                    <a:pt x="0" y="320"/>
                    <a:pt x="0" y="384"/>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15" name="Freeform 11"/>
            <p:cNvSpPr>
              <a:spLocks/>
            </p:cNvSpPr>
            <p:nvPr/>
          </p:nvSpPr>
          <p:spPr bwMode="auto">
            <a:xfrm flipH="1">
              <a:off x="3875" y="1746"/>
              <a:ext cx="49" cy="288"/>
            </a:xfrm>
            <a:custGeom>
              <a:avLst/>
              <a:gdLst>
                <a:gd name="T0" fmla="*/ 0 w 1"/>
                <a:gd name="T1" fmla="*/ 0 h 384"/>
                <a:gd name="T2" fmla="*/ 0 w 1"/>
                <a:gd name="T3" fmla="*/ 92 h 384"/>
                <a:gd name="T4" fmla="*/ 0 60000 65536"/>
                <a:gd name="T5" fmla="*/ 0 60000 65536"/>
                <a:gd name="T6" fmla="*/ 0 w 1"/>
                <a:gd name="T7" fmla="*/ 0 h 384"/>
                <a:gd name="T8" fmla="*/ 1 w 1"/>
                <a:gd name="T9" fmla="*/ 384 h 384"/>
              </a:gdLst>
              <a:ahLst/>
              <a:cxnLst>
                <a:cxn ang="T4">
                  <a:pos x="T0" y="T1"/>
                </a:cxn>
                <a:cxn ang="T5">
                  <a:pos x="T2" y="T3"/>
                </a:cxn>
              </a:cxnLst>
              <a:rect l="T6" t="T7" r="T8" b="T9"/>
              <a:pathLst>
                <a:path w="1" h="384">
                  <a:moveTo>
                    <a:pt x="0" y="0"/>
                  </a:moveTo>
                  <a:cubicBezTo>
                    <a:pt x="0" y="160"/>
                    <a:pt x="0" y="320"/>
                    <a:pt x="0" y="384"/>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16" name="Freeform 12"/>
            <p:cNvSpPr>
              <a:spLocks/>
            </p:cNvSpPr>
            <p:nvPr/>
          </p:nvSpPr>
          <p:spPr bwMode="auto">
            <a:xfrm flipH="1">
              <a:off x="3990" y="1698"/>
              <a:ext cx="328" cy="1360"/>
            </a:xfrm>
            <a:custGeom>
              <a:avLst/>
              <a:gdLst>
                <a:gd name="T0" fmla="*/ 328 w 328"/>
                <a:gd name="T1" fmla="*/ 1152 h 1360"/>
                <a:gd name="T2" fmla="*/ 280 w 328"/>
                <a:gd name="T3" fmla="*/ 1296 h 1360"/>
                <a:gd name="T4" fmla="*/ 40 w 328"/>
                <a:gd name="T5" fmla="*/ 1200 h 1360"/>
                <a:gd name="T6" fmla="*/ 40 w 328"/>
                <a:gd name="T7" fmla="*/ 336 h 1360"/>
                <a:gd name="T8" fmla="*/ 280 w 328"/>
                <a:gd name="T9" fmla="*/ 0 h 1360"/>
                <a:gd name="T10" fmla="*/ 0 60000 65536"/>
                <a:gd name="T11" fmla="*/ 0 60000 65536"/>
                <a:gd name="T12" fmla="*/ 0 60000 65536"/>
                <a:gd name="T13" fmla="*/ 0 60000 65536"/>
                <a:gd name="T14" fmla="*/ 0 60000 65536"/>
                <a:gd name="T15" fmla="*/ 0 w 328"/>
                <a:gd name="T16" fmla="*/ 0 h 1360"/>
                <a:gd name="T17" fmla="*/ 328 w 328"/>
                <a:gd name="T18" fmla="*/ 1360 h 1360"/>
              </a:gdLst>
              <a:ahLst/>
              <a:cxnLst>
                <a:cxn ang="T10">
                  <a:pos x="T0" y="T1"/>
                </a:cxn>
                <a:cxn ang="T11">
                  <a:pos x="T2" y="T3"/>
                </a:cxn>
                <a:cxn ang="T12">
                  <a:pos x="T4" y="T5"/>
                </a:cxn>
                <a:cxn ang="T13">
                  <a:pos x="T6" y="T7"/>
                </a:cxn>
                <a:cxn ang="T14">
                  <a:pos x="T8" y="T9"/>
                </a:cxn>
              </a:cxnLst>
              <a:rect l="T15" t="T16" r="T17" b="T18"/>
              <a:pathLst>
                <a:path w="328" h="1360">
                  <a:moveTo>
                    <a:pt x="328" y="1152"/>
                  </a:moveTo>
                  <a:cubicBezTo>
                    <a:pt x="328" y="1220"/>
                    <a:pt x="328" y="1288"/>
                    <a:pt x="280" y="1296"/>
                  </a:cubicBezTo>
                  <a:cubicBezTo>
                    <a:pt x="232" y="1304"/>
                    <a:pt x="80" y="1360"/>
                    <a:pt x="40" y="1200"/>
                  </a:cubicBezTo>
                  <a:cubicBezTo>
                    <a:pt x="0" y="1040"/>
                    <a:pt x="0" y="536"/>
                    <a:pt x="40" y="336"/>
                  </a:cubicBezTo>
                  <a:cubicBezTo>
                    <a:pt x="80" y="136"/>
                    <a:pt x="180" y="68"/>
                    <a:pt x="280"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17" name="Freeform 13"/>
            <p:cNvSpPr>
              <a:spLocks/>
            </p:cNvSpPr>
            <p:nvPr/>
          </p:nvSpPr>
          <p:spPr bwMode="auto">
            <a:xfrm flipH="1">
              <a:off x="3030" y="2562"/>
              <a:ext cx="816" cy="560"/>
            </a:xfrm>
            <a:custGeom>
              <a:avLst/>
              <a:gdLst>
                <a:gd name="T0" fmla="*/ 0 w 864"/>
                <a:gd name="T1" fmla="*/ 288 h 560"/>
                <a:gd name="T2" fmla="*/ 108 w 864"/>
                <a:gd name="T3" fmla="*/ 480 h 560"/>
                <a:gd name="T4" fmla="*/ 506 w 864"/>
                <a:gd name="T5" fmla="*/ 480 h 560"/>
                <a:gd name="T6" fmla="*/ 650 w 864"/>
                <a:gd name="T7" fmla="*/ 0 h 560"/>
                <a:gd name="T8" fmla="*/ 0 60000 65536"/>
                <a:gd name="T9" fmla="*/ 0 60000 65536"/>
                <a:gd name="T10" fmla="*/ 0 60000 65536"/>
                <a:gd name="T11" fmla="*/ 0 60000 65536"/>
                <a:gd name="T12" fmla="*/ 0 w 864"/>
                <a:gd name="T13" fmla="*/ 0 h 560"/>
                <a:gd name="T14" fmla="*/ 864 w 864"/>
                <a:gd name="T15" fmla="*/ 560 h 560"/>
              </a:gdLst>
              <a:ahLst/>
              <a:cxnLst>
                <a:cxn ang="T8">
                  <a:pos x="T0" y="T1"/>
                </a:cxn>
                <a:cxn ang="T9">
                  <a:pos x="T2" y="T3"/>
                </a:cxn>
                <a:cxn ang="T10">
                  <a:pos x="T4" y="T5"/>
                </a:cxn>
                <a:cxn ang="T11">
                  <a:pos x="T6" y="T7"/>
                </a:cxn>
              </a:cxnLst>
              <a:rect l="T12" t="T13" r="T14" b="T15"/>
              <a:pathLst>
                <a:path w="864" h="560">
                  <a:moveTo>
                    <a:pt x="0" y="288"/>
                  </a:moveTo>
                  <a:cubicBezTo>
                    <a:pt x="16" y="368"/>
                    <a:pt x="32" y="448"/>
                    <a:pt x="144" y="480"/>
                  </a:cubicBezTo>
                  <a:cubicBezTo>
                    <a:pt x="256" y="512"/>
                    <a:pt x="552" y="560"/>
                    <a:pt x="672" y="480"/>
                  </a:cubicBezTo>
                  <a:cubicBezTo>
                    <a:pt x="792" y="400"/>
                    <a:pt x="828" y="200"/>
                    <a:pt x="864"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18" name="Freeform 14"/>
            <p:cNvSpPr>
              <a:spLocks/>
            </p:cNvSpPr>
            <p:nvPr/>
          </p:nvSpPr>
          <p:spPr bwMode="auto">
            <a:xfrm flipH="1">
              <a:off x="3030" y="1706"/>
              <a:ext cx="816" cy="664"/>
            </a:xfrm>
            <a:custGeom>
              <a:avLst/>
              <a:gdLst>
                <a:gd name="T0" fmla="*/ 816 w 816"/>
                <a:gd name="T1" fmla="*/ 897 h 616"/>
                <a:gd name="T2" fmla="*/ 672 w 816"/>
                <a:gd name="T3" fmla="*/ 128 h 616"/>
                <a:gd name="T4" fmla="*/ 192 w 816"/>
                <a:gd name="T5" fmla="*/ 128 h 616"/>
                <a:gd name="T6" fmla="*/ 0 w 816"/>
                <a:gd name="T7" fmla="*/ 407 h 616"/>
                <a:gd name="T8" fmla="*/ 0 60000 65536"/>
                <a:gd name="T9" fmla="*/ 0 60000 65536"/>
                <a:gd name="T10" fmla="*/ 0 60000 65536"/>
                <a:gd name="T11" fmla="*/ 0 60000 65536"/>
                <a:gd name="T12" fmla="*/ 0 w 816"/>
                <a:gd name="T13" fmla="*/ 0 h 616"/>
                <a:gd name="T14" fmla="*/ 816 w 816"/>
                <a:gd name="T15" fmla="*/ 616 h 616"/>
              </a:gdLst>
              <a:ahLst/>
              <a:cxnLst>
                <a:cxn ang="T8">
                  <a:pos x="T0" y="T1"/>
                </a:cxn>
                <a:cxn ang="T9">
                  <a:pos x="T2" y="T3"/>
                </a:cxn>
                <a:cxn ang="T10">
                  <a:pos x="T4" y="T5"/>
                </a:cxn>
                <a:cxn ang="T11">
                  <a:pos x="T6" y="T7"/>
                </a:cxn>
              </a:cxnLst>
              <a:rect l="T12" t="T13" r="T14" b="T15"/>
              <a:pathLst>
                <a:path w="816" h="616">
                  <a:moveTo>
                    <a:pt x="816" y="616"/>
                  </a:moveTo>
                  <a:cubicBezTo>
                    <a:pt x="796" y="396"/>
                    <a:pt x="776" y="176"/>
                    <a:pt x="672" y="88"/>
                  </a:cubicBezTo>
                  <a:cubicBezTo>
                    <a:pt x="568" y="0"/>
                    <a:pt x="304" y="56"/>
                    <a:pt x="192" y="88"/>
                  </a:cubicBezTo>
                  <a:cubicBezTo>
                    <a:pt x="80" y="120"/>
                    <a:pt x="40" y="200"/>
                    <a:pt x="0" y="28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19" name="Rectangle 15"/>
            <p:cNvSpPr>
              <a:spLocks noChangeArrowheads="1"/>
            </p:cNvSpPr>
            <p:nvPr/>
          </p:nvSpPr>
          <p:spPr bwMode="auto">
            <a:xfrm>
              <a:off x="1440" y="1248"/>
              <a:ext cx="1056" cy="2064"/>
            </a:xfrm>
            <a:prstGeom prst="rect">
              <a:avLst/>
            </a:prstGeom>
            <a:noFill/>
            <a:ln w="31750">
              <a:solidFill>
                <a:schemeClr val="tx1"/>
              </a:solidFill>
              <a:miter lim="800000"/>
              <a:headEnd/>
              <a:tailEnd/>
            </a:ln>
          </p:spPr>
          <p:txBody>
            <a:bodyPr wrap="none" anchor="ctr">
              <a:prstTxWarp prst="textNoShape">
                <a:avLst/>
              </a:prstTxWarp>
            </a:bodyPr>
            <a:lstStyle/>
            <a:p>
              <a:endParaRPr lang="en-US"/>
            </a:p>
          </p:txBody>
        </p:sp>
        <p:sp>
          <p:nvSpPr>
            <p:cNvPr id="27720" name="Oval 16"/>
            <p:cNvSpPr>
              <a:spLocks noChangeArrowheads="1"/>
            </p:cNvSpPr>
            <p:nvPr/>
          </p:nvSpPr>
          <p:spPr bwMode="auto">
            <a:xfrm>
              <a:off x="1884" y="1506"/>
              <a:ext cx="240" cy="240"/>
            </a:xfrm>
            <a:prstGeom prst="ellipse">
              <a:avLst/>
            </a:prstGeom>
            <a:noFill/>
            <a:ln w="31750">
              <a:solidFill>
                <a:schemeClr val="tx1"/>
              </a:solidFill>
              <a:round/>
              <a:headEnd/>
              <a:tailEnd/>
            </a:ln>
          </p:spPr>
          <p:txBody>
            <a:bodyPr wrap="none" anchor="ctr">
              <a:prstTxWarp prst="textNoShape">
                <a:avLst/>
              </a:prstTxWarp>
            </a:bodyPr>
            <a:lstStyle/>
            <a:p>
              <a:endParaRPr lang="en-US"/>
            </a:p>
          </p:txBody>
        </p:sp>
        <p:sp>
          <p:nvSpPr>
            <p:cNvPr id="27721" name="Oval 17"/>
            <p:cNvSpPr>
              <a:spLocks noChangeArrowheads="1"/>
            </p:cNvSpPr>
            <p:nvPr/>
          </p:nvSpPr>
          <p:spPr bwMode="auto">
            <a:xfrm>
              <a:off x="1884" y="2322"/>
              <a:ext cx="240" cy="240"/>
            </a:xfrm>
            <a:prstGeom prst="ellipse">
              <a:avLst/>
            </a:prstGeom>
            <a:noFill/>
            <a:ln w="31750">
              <a:solidFill>
                <a:schemeClr val="tx1"/>
              </a:solidFill>
              <a:round/>
              <a:headEnd/>
              <a:tailEnd/>
            </a:ln>
          </p:spPr>
          <p:txBody>
            <a:bodyPr wrap="none" anchor="ctr">
              <a:prstTxWarp prst="textNoShape">
                <a:avLst/>
              </a:prstTxWarp>
            </a:bodyPr>
            <a:lstStyle/>
            <a:p>
              <a:endParaRPr lang="en-US"/>
            </a:p>
          </p:txBody>
        </p:sp>
        <p:sp>
          <p:nvSpPr>
            <p:cNvPr id="27722" name="Line 18"/>
            <p:cNvSpPr>
              <a:spLocks noChangeShapeType="1"/>
            </p:cNvSpPr>
            <p:nvPr/>
          </p:nvSpPr>
          <p:spPr bwMode="auto">
            <a:xfrm>
              <a:off x="1884" y="2850"/>
              <a:ext cx="240" cy="0"/>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7723" name="Freeform 19"/>
            <p:cNvSpPr>
              <a:spLocks/>
            </p:cNvSpPr>
            <p:nvPr/>
          </p:nvSpPr>
          <p:spPr bwMode="auto">
            <a:xfrm>
              <a:off x="1998" y="2034"/>
              <a:ext cx="49" cy="288"/>
            </a:xfrm>
            <a:custGeom>
              <a:avLst/>
              <a:gdLst>
                <a:gd name="T0" fmla="*/ 0 w 1"/>
                <a:gd name="T1" fmla="*/ 0 h 384"/>
                <a:gd name="T2" fmla="*/ 0 w 1"/>
                <a:gd name="T3" fmla="*/ 92 h 384"/>
                <a:gd name="T4" fmla="*/ 0 60000 65536"/>
                <a:gd name="T5" fmla="*/ 0 60000 65536"/>
                <a:gd name="T6" fmla="*/ 0 w 1"/>
                <a:gd name="T7" fmla="*/ 0 h 384"/>
                <a:gd name="T8" fmla="*/ 1 w 1"/>
                <a:gd name="T9" fmla="*/ 384 h 384"/>
              </a:gdLst>
              <a:ahLst/>
              <a:cxnLst>
                <a:cxn ang="T4">
                  <a:pos x="T0" y="T1"/>
                </a:cxn>
                <a:cxn ang="T5">
                  <a:pos x="T2" y="T3"/>
                </a:cxn>
              </a:cxnLst>
              <a:rect l="T6" t="T7" r="T8" b="T9"/>
              <a:pathLst>
                <a:path w="1" h="384">
                  <a:moveTo>
                    <a:pt x="0" y="0"/>
                  </a:moveTo>
                  <a:cubicBezTo>
                    <a:pt x="0" y="160"/>
                    <a:pt x="0" y="320"/>
                    <a:pt x="0" y="384"/>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24" name="Freeform 20"/>
            <p:cNvSpPr>
              <a:spLocks/>
            </p:cNvSpPr>
            <p:nvPr/>
          </p:nvSpPr>
          <p:spPr bwMode="auto">
            <a:xfrm>
              <a:off x="1997" y="2562"/>
              <a:ext cx="49" cy="288"/>
            </a:xfrm>
            <a:custGeom>
              <a:avLst/>
              <a:gdLst>
                <a:gd name="T0" fmla="*/ 0 w 1"/>
                <a:gd name="T1" fmla="*/ 0 h 384"/>
                <a:gd name="T2" fmla="*/ 0 w 1"/>
                <a:gd name="T3" fmla="*/ 92 h 384"/>
                <a:gd name="T4" fmla="*/ 0 60000 65536"/>
                <a:gd name="T5" fmla="*/ 0 60000 65536"/>
                <a:gd name="T6" fmla="*/ 0 w 1"/>
                <a:gd name="T7" fmla="*/ 0 h 384"/>
                <a:gd name="T8" fmla="*/ 1 w 1"/>
                <a:gd name="T9" fmla="*/ 384 h 384"/>
              </a:gdLst>
              <a:ahLst/>
              <a:cxnLst>
                <a:cxn ang="T4">
                  <a:pos x="T0" y="T1"/>
                </a:cxn>
                <a:cxn ang="T5">
                  <a:pos x="T2" y="T3"/>
                </a:cxn>
              </a:cxnLst>
              <a:rect l="T6" t="T7" r="T8" b="T9"/>
              <a:pathLst>
                <a:path w="1" h="384">
                  <a:moveTo>
                    <a:pt x="0" y="0"/>
                  </a:moveTo>
                  <a:cubicBezTo>
                    <a:pt x="0" y="160"/>
                    <a:pt x="0" y="320"/>
                    <a:pt x="0" y="384"/>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25" name="Freeform 21"/>
            <p:cNvSpPr>
              <a:spLocks/>
            </p:cNvSpPr>
            <p:nvPr/>
          </p:nvSpPr>
          <p:spPr bwMode="auto">
            <a:xfrm>
              <a:off x="1998" y="1746"/>
              <a:ext cx="49" cy="288"/>
            </a:xfrm>
            <a:custGeom>
              <a:avLst/>
              <a:gdLst>
                <a:gd name="T0" fmla="*/ 0 w 1"/>
                <a:gd name="T1" fmla="*/ 0 h 384"/>
                <a:gd name="T2" fmla="*/ 0 w 1"/>
                <a:gd name="T3" fmla="*/ 92 h 384"/>
                <a:gd name="T4" fmla="*/ 0 60000 65536"/>
                <a:gd name="T5" fmla="*/ 0 60000 65536"/>
                <a:gd name="T6" fmla="*/ 0 w 1"/>
                <a:gd name="T7" fmla="*/ 0 h 384"/>
                <a:gd name="T8" fmla="*/ 1 w 1"/>
                <a:gd name="T9" fmla="*/ 384 h 384"/>
              </a:gdLst>
              <a:ahLst/>
              <a:cxnLst>
                <a:cxn ang="T4">
                  <a:pos x="T0" y="T1"/>
                </a:cxn>
                <a:cxn ang="T5">
                  <a:pos x="T2" y="T3"/>
                </a:cxn>
              </a:cxnLst>
              <a:rect l="T6" t="T7" r="T8" b="T9"/>
              <a:pathLst>
                <a:path w="1" h="384">
                  <a:moveTo>
                    <a:pt x="0" y="0"/>
                  </a:moveTo>
                  <a:cubicBezTo>
                    <a:pt x="0" y="160"/>
                    <a:pt x="0" y="320"/>
                    <a:pt x="0" y="384"/>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26" name="Freeform 22"/>
            <p:cNvSpPr>
              <a:spLocks/>
            </p:cNvSpPr>
            <p:nvPr/>
          </p:nvSpPr>
          <p:spPr bwMode="auto">
            <a:xfrm>
              <a:off x="1604" y="1698"/>
              <a:ext cx="328" cy="1360"/>
            </a:xfrm>
            <a:custGeom>
              <a:avLst/>
              <a:gdLst>
                <a:gd name="T0" fmla="*/ 328 w 328"/>
                <a:gd name="T1" fmla="*/ 1152 h 1360"/>
                <a:gd name="T2" fmla="*/ 280 w 328"/>
                <a:gd name="T3" fmla="*/ 1296 h 1360"/>
                <a:gd name="T4" fmla="*/ 40 w 328"/>
                <a:gd name="T5" fmla="*/ 1200 h 1360"/>
                <a:gd name="T6" fmla="*/ 40 w 328"/>
                <a:gd name="T7" fmla="*/ 336 h 1360"/>
                <a:gd name="T8" fmla="*/ 280 w 328"/>
                <a:gd name="T9" fmla="*/ 0 h 1360"/>
                <a:gd name="T10" fmla="*/ 0 60000 65536"/>
                <a:gd name="T11" fmla="*/ 0 60000 65536"/>
                <a:gd name="T12" fmla="*/ 0 60000 65536"/>
                <a:gd name="T13" fmla="*/ 0 60000 65536"/>
                <a:gd name="T14" fmla="*/ 0 60000 65536"/>
                <a:gd name="T15" fmla="*/ 0 w 328"/>
                <a:gd name="T16" fmla="*/ 0 h 1360"/>
                <a:gd name="T17" fmla="*/ 328 w 328"/>
                <a:gd name="T18" fmla="*/ 1360 h 1360"/>
              </a:gdLst>
              <a:ahLst/>
              <a:cxnLst>
                <a:cxn ang="T10">
                  <a:pos x="T0" y="T1"/>
                </a:cxn>
                <a:cxn ang="T11">
                  <a:pos x="T2" y="T3"/>
                </a:cxn>
                <a:cxn ang="T12">
                  <a:pos x="T4" y="T5"/>
                </a:cxn>
                <a:cxn ang="T13">
                  <a:pos x="T6" y="T7"/>
                </a:cxn>
                <a:cxn ang="T14">
                  <a:pos x="T8" y="T9"/>
                </a:cxn>
              </a:cxnLst>
              <a:rect l="T15" t="T16" r="T17" b="T18"/>
              <a:pathLst>
                <a:path w="328" h="1360">
                  <a:moveTo>
                    <a:pt x="328" y="1152"/>
                  </a:moveTo>
                  <a:cubicBezTo>
                    <a:pt x="328" y="1220"/>
                    <a:pt x="328" y="1288"/>
                    <a:pt x="280" y="1296"/>
                  </a:cubicBezTo>
                  <a:cubicBezTo>
                    <a:pt x="232" y="1304"/>
                    <a:pt x="80" y="1360"/>
                    <a:pt x="40" y="1200"/>
                  </a:cubicBezTo>
                  <a:cubicBezTo>
                    <a:pt x="0" y="1040"/>
                    <a:pt x="0" y="536"/>
                    <a:pt x="40" y="336"/>
                  </a:cubicBezTo>
                  <a:cubicBezTo>
                    <a:pt x="80" y="136"/>
                    <a:pt x="180" y="68"/>
                    <a:pt x="280"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27" name="Freeform 23"/>
            <p:cNvSpPr>
              <a:spLocks/>
            </p:cNvSpPr>
            <p:nvPr/>
          </p:nvSpPr>
          <p:spPr bwMode="auto">
            <a:xfrm>
              <a:off x="2076" y="2562"/>
              <a:ext cx="816" cy="560"/>
            </a:xfrm>
            <a:custGeom>
              <a:avLst/>
              <a:gdLst>
                <a:gd name="T0" fmla="*/ 0 w 864"/>
                <a:gd name="T1" fmla="*/ 288 h 560"/>
                <a:gd name="T2" fmla="*/ 108 w 864"/>
                <a:gd name="T3" fmla="*/ 480 h 560"/>
                <a:gd name="T4" fmla="*/ 506 w 864"/>
                <a:gd name="T5" fmla="*/ 480 h 560"/>
                <a:gd name="T6" fmla="*/ 650 w 864"/>
                <a:gd name="T7" fmla="*/ 0 h 560"/>
                <a:gd name="T8" fmla="*/ 0 60000 65536"/>
                <a:gd name="T9" fmla="*/ 0 60000 65536"/>
                <a:gd name="T10" fmla="*/ 0 60000 65536"/>
                <a:gd name="T11" fmla="*/ 0 60000 65536"/>
                <a:gd name="T12" fmla="*/ 0 w 864"/>
                <a:gd name="T13" fmla="*/ 0 h 560"/>
                <a:gd name="T14" fmla="*/ 864 w 864"/>
                <a:gd name="T15" fmla="*/ 560 h 560"/>
              </a:gdLst>
              <a:ahLst/>
              <a:cxnLst>
                <a:cxn ang="T8">
                  <a:pos x="T0" y="T1"/>
                </a:cxn>
                <a:cxn ang="T9">
                  <a:pos x="T2" y="T3"/>
                </a:cxn>
                <a:cxn ang="T10">
                  <a:pos x="T4" y="T5"/>
                </a:cxn>
                <a:cxn ang="T11">
                  <a:pos x="T6" y="T7"/>
                </a:cxn>
              </a:cxnLst>
              <a:rect l="T12" t="T13" r="T14" b="T15"/>
              <a:pathLst>
                <a:path w="864" h="560">
                  <a:moveTo>
                    <a:pt x="0" y="288"/>
                  </a:moveTo>
                  <a:cubicBezTo>
                    <a:pt x="16" y="368"/>
                    <a:pt x="32" y="448"/>
                    <a:pt x="144" y="480"/>
                  </a:cubicBezTo>
                  <a:cubicBezTo>
                    <a:pt x="256" y="512"/>
                    <a:pt x="552" y="560"/>
                    <a:pt x="672" y="480"/>
                  </a:cubicBezTo>
                  <a:cubicBezTo>
                    <a:pt x="792" y="400"/>
                    <a:pt x="828" y="200"/>
                    <a:pt x="864"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28" name="Freeform 24"/>
            <p:cNvSpPr>
              <a:spLocks/>
            </p:cNvSpPr>
            <p:nvPr/>
          </p:nvSpPr>
          <p:spPr bwMode="auto">
            <a:xfrm>
              <a:off x="2076" y="1706"/>
              <a:ext cx="816" cy="664"/>
            </a:xfrm>
            <a:custGeom>
              <a:avLst/>
              <a:gdLst>
                <a:gd name="T0" fmla="*/ 816 w 816"/>
                <a:gd name="T1" fmla="*/ 897 h 616"/>
                <a:gd name="T2" fmla="*/ 672 w 816"/>
                <a:gd name="T3" fmla="*/ 128 h 616"/>
                <a:gd name="T4" fmla="*/ 192 w 816"/>
                <a:gd name="T5" fmla="*/ 128 h 616"/>
                <a:gd name="T6" fmla="*/ 0 w 816"/>
                <a:gd name="T7" fmla="*/ 407 h 616"/>
                <a:gd name="T8" fmla="*/ 0 60000 65536"/>
                <a:gd name="T9" fmla="*/ 0 60000 65536"/>
                <a:gd name="T10" fmla="*/ 0 60000 65536"/>
                <a:gd name="T11" fmla="*/ 0 60000 65536"/>
                <a:gd name="T12" fmla="*/ 0 w 816"/>
                <a:gd name="T13" fmla="*/ 0 h 616"/>
                <a:gd name="T14" fmla="*/ 816 w 816"/>
                <a:gd name="T15" fmla="*/ 616 h 616"/>
              </a:gdLst>
              <a:ahLst/>
              <a:cxnLst>
                <a:cxn ang="T8">
                  <a:pos x="T0" y="T1"/>
                </a:cxn>
                <a:cxn ang="T9">
                  <a:pos x="T2" y="T3"/>
                </a:cxn>
                <a:cxn ang="T10">
                  <a:pos x="T4" y="T5"/>
                </a:cxn>
                <a:cxn ang="T11">
                  <a:pos x="T6" y="T7"/>
                </a:cxn>
              </a:cxnLst>
              <a:rect l="T12" t="T13" r="T14" b="T15"/>
              <a:pathLst>
                <a:path w="816" h="616">
                  <a:moveTo>
                    <a:pt x="816" y="616"/>
                  </a:moveTo>
                  <a:cubicBezTo>
                    <a:pt x="796" y="396"/>
                    <a:pt x="776" y="176"/>
                    <a:pt x="672" y="88"/>
                  </a:cubicBezTo>
                  <a:cubicBezTo>
                    <a:pt x="568" y="0"/>
                    <a:pt x="304" y="56"/>
                    <a:pt x="192" y="88"/>
                  </a:cubicBezTo>
                  <a:cubicBezTo>
                    <a:pt x="80" y="120"/>
                    <a:pt x="40" y="200"/>
                    <a:pt x="0" y="28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7729" name="Oval 25"/>
            <p:cNvSpPr>
              <a:spLocks noChangeArrowheads="1"/>
            </p:cNvSpPr>
            <p:nvPr/>
          </p:nvSpPr>
          <p:spPr bwMode="auto">
            <a:xfrm>
              <a:off x="2844" y="2322"/>
              <a:ext cx="240" cy="240"/>
            </a:xfrm>
            <a:prstGeom prst="ellipse">
              <a:avLst/>
            </a:prstGeom>
            <a:solidFill>
              <a:schemeClr val="bg1"/>
            </a:solidFill>
            <a:ln w="31750">
              <a:solidFill>
                <a:schemeClr val="tx1"/>
              </a:solidFill>
              <a:round/>
              <a:headEnd/>
              <a:tailEnd/>
            </a:ln>
          </p:spPr>
          <p:txBody>
            <a:bodyPr wrap="none" anchor="ctr">
              <a:prstTxWarp prst="textNoShape">
                <a:avLst/>
              </a:prstTxWarp>
            </a:bodyPr>
            <a:lstStyle/>
            <a:p>
              <a:pPr algn="ctr"/>
              <a:endParaRPr lang="en-US">
                <a:solidFill>
                  <a:schemeClr val="bg1"/>
                </a:solidFill>
              </a:endParaRPr>
            </a:p>
          </p:txBody>
        </p:sp>
        <p:sp>
          <p:nvSpPr>
            <p:cNvPr id="27730" name="Oval 26"/>
            <p:cNvSpPr>
              <a:spLocks noChangeArrowheads="1"/>
            </p:cNvSpPr>
            <p:nvPr/>
          </p:nvSpPr>
          <p:spPr bwMode="auto">
            <a:xfrm>
              <a:off x="2916" y="2400"/>
              <a:ext cx="97" cy="97"/>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731" name="Oval 27"/>
            <p:cNvSpPr>
              <a:spLocks noChangeArrowheads="1"/>
            </p:cNvSpPr>
            <p:nvPr/>
          </p:nvSpPr>
          <p:spPr bwMode="auto">
            <a:xfrm>
              <a:off x="2940" y="2424"/>
              <a:ext cx="49" cy="49"/>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7732" name="Oval 28"/>
            <p:cNvSpPr>
              <a:spLocks noChangeArrowheads="1"/>
            </p:cNvSpPr>
            <p:nvPr/>
          </p:nvSpPr>
          <p:spPr bwMode="auto">
            <a:xfrm>
              <a:off x="3870" y="1578"/>
              <a:ext cx="97" cy="97"/>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733" name="Oval 29"/>
            <p:cNvSpPr>
              <a:spLocks noChangeArrowheads="1"/>
            </p:cNvSpPr>
            <p:nvPr/>
          </p:nvSpPr>
          <p:spPr bwMode="auto">
            <a:xfrm>
              <a:off x="3894" y="1602"/>
              <a:ext cx="49" cy="49"/>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7734" name="Oval 30"/>
            <p:cNvSpPr>
              <a:spLocks noChangeArrowheads="1"/>
            </p:cNvSpPr>
            <p:nvPr/>
          </p:nvSpPr>
          <p:spPr bwMode="auto">
            <a:xfrm>
              <a:off x="1950" y="1584"/>
              <a:ext cx="97" cy="97"/>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735" name="Oval 31"/>
            <p:cNvSpPr>
              <a:spLocks noChangeArrowheads="1"/>
            </p:cNvSpPr>
            <p:nvPr/>
          </p:nvSpPr>
          <p:spPr bwMode="auto">
            <a:xfrm>
              <a:off x="1974" y="1608"/>
              <a:ext cx="49" cy="49"/>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7736" name="Line 32"/>
            <p:cNvSpPr>
              <a:spLocks noChangeShapeType="1"/>
            </p:cNvSpPr>
            <p:nvPr/>
          </p:nvSpPr>
          <p:spPr bwMode="auto">
            <a:xfrm flipH="1">
              <a:off x="3798" y="2034"/>
              <a:ext cx="240" cy="0"/>
            </a:xfrm>
            <a:prstGeom prst="line">
              <a:avLst/>
            </a:prstGeom>
            <a:noFill/>
            <a:ln w="38100">
              <a:solidFill>
                <a:srgbClr val="FF0000"/>
              </a:solidFill>
              <a:round/>
              <a:headEnd/>
              <a:tailEnd/>
            </a:ln>
          </p:spPr>
          <p:txBody>
            <a:bodyPr wrap="none" anchor="ctr">
              <a:prstTxWarp prst="textNoShape">
                <a:avLst/>
              </a:prstTxWarp>
            </a:bodyPr>
            <a:lstStyle/>
            <a:p>
              <a:endParaRPr lang="en-US"/>
            </a:p>
          </p:txBody>
        </p:sp>
        <p:sp>
          <p:nvSpPr>
            <p:cNvPr id="27737" name="Line 33"/>
            <p:cNvSpPr>
              <a:spLocks noChangeShapeType="1"/>
            </p:cNvSpPr>
            <p:nvPr/>
          </p:nvSpPr>
          <p:spPr bwMode="auto">
            <a:xfrm>
              <a:off x="1884" y="2034"/>
              <a:ext cx="240" cy="0"/>
            </a:xfrm>
            <a:prstGeom prst="line">
              <a:avLst/>
            </a:prstGeom>
            <a:noFill/>
            <a:ln w="38100">
              <a:solidFill>
                <a:srgbClr val="FF0000"/>
              </a:solidFill>
              <a:round/>
              <a:headEnd/>
              <a:tailEnd/>
            </a:ln>
          </p:spPr>
          <p:txBody>
            <a:bodyPr wrap="none" anchor="ctr">
              <a:prstTxWarp prst="textNoShape">
                <a:avLst/>
              </a:prstTxWarp>
            </a:bodyPr>
            <a:lstStyle/>
            <a:p>
              <a:endParaRPr lang="en-US"/>
            </a:p>
          </p:txBody>
        </p:sp>
      </p:grpSp>
      <p:grpSp>
        <p:nvGrpSpPr>
          <p:cNvPr id="3" name="Group 34"/>
          <p:cNvGrpSpPr>
            <a:grpSpLocks/>
          </p:cNvGrpSpPr>
          <p:nvPr/>
        </p:nvGrpSpPr>
        <p:grpSpPr bwMode="auto">
          <a:xfrm>
            <a:off x="2914650" y="2971800"/>
            <a:ext cx="3419475" cy="2009775"/>
            <a:chOff x="1836" y="1872"/>
            <a:chExt cx="2154" cy="1266"/>
          </a:xfrm>
        </p:grpSpPr>
        <p:grpSp>
          <p:nvGrpSpPr>
            <p:cNvPr id="27697" name="Group 35"/>
            <p:cNvGrpSpPr>
              <a:grpSpLocks/>
            </p:cNvGrpSpPr>
            <p:nvPr/>
          </p:nvGrpSpPr>
          <p:grpSpPr bwMode="auto">
            <a:xfrm>
              <a:off x="1920" y="1872"/>
              <a:ext cx="97" cy="97"/>
              <a:chOff x="624" y="2208"/>
              <a:chExt cx="192" cy="192"/>
            </a:xfrm>
          </p:grpSpPr>
          <p:sp>
            <p:nvSpPr>
              <p:cNvPr id="27707" name="Oval 36"/>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708" name="Oval 37"/>
              <p:cNvSpPr>
                <a:spLocks noChangeArrowheads="1"/>
              </p:cNvSpPr>
              <p:nvPr/>
            </p:nvSpPr>
            <p:spPr bwMode="auto">
              <a:xfrm>
                <a:off x="672" y="2256"/>
                <a:ext cx="96" cy="96"/>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grpSp>
        <p:sp>
          <p:nvSpPr>
            <p:cNvPr id="27698" name="Line 38"/>
            <p:cNvSpPr>
              <a:spLocks noChangeShapeType="1"/>
            </p:cNvSpPr>
            <p:nvPr/>
          </p:nvSpPr>
          <p:spPr bwMode="auto">
            <a:xfrm>
              <a:off x="1836" y="2322"/>
              <a:ext cx="240" cy="0"/>
            </a:xfrm>
            <a:prstGeom prst="line">
              <a:avLst/>
            </a:prstGeom>
            <a:noFill/>
            <a:ln w="38100">
              <a:solidFill>
                <a:schemeClr val="tx1"/>
              </a:solidFill>
              <a:round/>
              <a:headEnd/>
              <a:tailEnd/>
            </a:ln>
          </p:spPr>
          <p:txBody>
            <a:bodyPr wrap="none" anchor="ctr">
              <a:prstTxWarp prst="textNoShape">
                <a:avLst/>
              </a:prstTxWarp>
            </a:bodyPr>
            <a:lstStyle/>
            <a:p>
              <a:endParaRPr lang="en-US"/>
            </a:p>
          </p:txBody>
        </p:sp>
        <p:grpSp>
          <p:nvGrpSpPr>
            <p:cNvPr id="27699" name="Group 39"/>
            <p:cNvGrpSpPr>
              <a:grpSpLocks/>
            </p:cNvGrpSpPr>
            <p:nvPr/>
          </p:nvGrpSpPr>
          <p:grpSpPr bwMode="auto">
            <a:xfrm>
              <a:off x="2880" y="2688"/>
              <a:ext cx="97" cy="97"/>
              <a:chOff x="624" y="2208"/>
              <a:chExt cx="192" cy="192"/>
            </a:xfrm>
          </p:grpSpPr>
          <p:sp>
            <p:nvSpPr>
              <p:cNvPr id="27705" name="Oval 40"/>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706" name="Oval 41"/>
              <p:cNvSpPr>
                <a:spLocks noChangeArrowheads="1"/>
              </p:cNvSpPr>
              <p:nvPr/>
            </p:nvSpPr>
            <p:spPr bwMode="auto">
              <a:xfrm>
                <a:off x="672" y="2256"/>
                <a:ext cx="96" cy="96"/>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grpSp>
        <p:grpSp>
          <p:nvGrpSpPr>
            <p:cNvPr id="27700" name="Group 42"/>
            <p:cNvGrpSpPr>
              <a:grpSpLocks/>
            </p:cNvGrpSpPr>
            <p:nvPr/>
          </p:nvGrpSpPr>
          <p:grpSpPr bwMode="auto">
            <a:xfrm>
              <a:off x="1920" y="2688"/>
              <a:ext cx="97" cy="97"/>
              <a:chOff x="624" y="2208"/>
              <a:chExt cx="192" cy="192"/>
            </a:xfrm>
          </p:grpSpPr>
          <p:sp>
            <p:nvSpPr>
              <p:cNvPr id="27703" name="Oval 43"/>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704" name="Oval 44"/>
              <p:cNvSpPr>
                <a:spLocks noChangeArrowheads="1"/>
              </p:cNvSpPr>
              <p:nvPr/>
            </p:nvSpPr>
            <p:spPr bwMode="auto">
              <a:xfrm>
                <a:off x="672" y="2256"/>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sp>
          <p:nvSpPr>
            <p:cNvPr id="27701" name="Line 45"/>
            <p:cNvSpPr>
              <a:spLocks noChangeShapeType="1"/>
            </p:cNvSpPr>
            <p:nvPr/>
          </p:nvSpPr>
          <p:spPr bwMode="auto">
            <a:xfrm>
              <a:off x="3750" y="2322"/>
              <a:ext cx="240" cy="0"/>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7702" name="Line 46"/>
            <p:cNvSpPr>
              <a:spLocks noChangeShapeType="1"/>
            </p:cNvSpPr>
            <p:nvPr/>
          </p:nvSpPr>
          <p:spPr bwMode="auto">
            <a:xfrm>
              <a:off x="1836" y="3138"/>
              <a:ext cx="240" cy="0"/>
            </a:xfrm>
            <a:prstGeom prst="line">
              <a:avLst/>
            </a:prstGeom>
            <a:noFill/>
            <a:ln w="38100">
              <a:solidFill>
                <a:srgbClr val="FF0000"/>
              </a:solidFill>
              <a:round/>
              <a:headEnd/>
              <a:tailEnd/>
            </a:ln>
          </p:spPr>
          <p:txBody>
            <a:bodyPr wrap="none" anchor="ctr">
              <a:prstTxWarp prst="textNoShape">
                <a:avLst/>
              </a:prstTxWarp>
            </a:bodyPr>
            <a:lstStyle/>
            <a:p>
              <a:endParaRPr lang="en-US"/>
            </a:p>
          </p:txBody>
        </p:sp>
      </p:grpSp>
      <p:grpSp>
        <p:nvGrpSpPr>
          <p:cNvPr id="7" name="Group 47"/>
          <p:cNvGrpSpPr>
            <a:grpSpLocks/>
          </p:cNvGrpSpPr>
          <p:nvPr/>
        </p:nvGrpSpPr>
        <p:grpSpPr bwMode="auto">
          <a:xfrm>
            <a:off x="2914650" y="2971800"/>
            <a:ext cx="3419475" cy="2009775"/>
            <a:chOff x="1836" y="1872"/>
            <a:chExt cx="2154" cy="1266"/>
          </a:xfrm>
        </p:grpSpPr>
        <p:grpSp>
          <p:nvGrpSpPr>
            <p:cNvPr id="27685" name="Group 48"/>
            <p:cNvGrpSpPr>
              <a:grpSpLocks/>
            </p:cNvGrpSpPr>
            <p:nvPr/>
          </p:nvGrpSpPr>
          <p:grpSpPr bwMode="auto">
            <a:xfrm>
              <a:off x="1919" y="1872"/>
              <a:ext cx="97" cy="97"/>
              <a:chOff x="624" y="2208"/>
              <a:chExt cx="192" cy="192"/>
            </a:xfrm>
          </p:grpSpPr>
          <p:sp>
            <p:nvSpPr>
              <p:cNvPr id="27695" name="Oval 49"/>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696" name="Oval 50"/>
              <p:cNvSpPr>
                <a:spLocks noChangeArrowheads="1"/>
              </p:cNvSpPr>
              <p:nvPr/>
            </p:nvSpPr>
            <p:spPr bwMode="auto">
              <a:xfrm>
                <a:off x="672" y="2256"/>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grpSp>
          <p:nvGrpSpPr>
            <p:cNvPr id="27686" name="Group 51"/>
            <p:cNvGrpSpPr>
              <a:grpSpLocks/>
            </p:cNvGrpSpPr>
            <p:nvPr/>
          </p:nvGrpSpPr>
          <p:grpSpPr bwMode="auto">
            <a:xfrm>
              <a:off x="1920" y="2688"/>
              <a:ext cx="97" cy="97"/>
              <a:chOff x="624" y="2208"/>
              <a:chExt cx="192" cy="192"/>
            </a:xfrm>
          </p:grpSpPr>
          <p:sp>
            <p:nvSpPr>
              <p:cNvPr id="27693" name="Oval 52"/>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694" name="Oval 53"/>
              <p:cNvSpPr>
                <a:spLocks noChangeArrowheads="1"/>
              </p:cNvSpPr>
              <p:nvPr/>
            </p:nvSpPr>
            <p:spPr bwMode="auto">
              <a:xfrm>
                <a:off x="672" y="2256"/>
                <a:ext cx="96" cy="96"/>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grpSp>
        <p:grpSp>
          <p:nvGrpSpPr>
            <p:cNvPr id="27687" name="Group 54"/>
            <p:cNvGrpSpPr>
              <a:grpSpLocks/>
            </p:cNvGrpSpPr>
            <p:nvPr/>
          </p:nvGrpSpPr>
          <p:grpSpPr bwMode="auto">
            <a:xfrm>
              <a:off x="2880" y="2688"/>
              <a:ext cx="97" cy="97"/>
              <a:chOff x="624" y="2208"/>
              <a:chExt cx="192" cy="192"/>
            </a:xfrm>
          </p:grpSpPr>
          <p:sp>
            <p:nvSpPr>
              <p:cNvPr id="27691" name="Oval 55"/>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692" name="Oval 56"/>
              <p:cNvSpPr>
                <a:spLocks noChangeArrowheads="1"/>
              </p:cNvSpPr>
              <p:nvPr/>
            </p:nvSpPr>
            <p:spPr bwMode="auto">
              <a:xfrm>
                <a:off x="672" y="2256"/>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sp>
          <p:nvSpPr>
            <p:cNvPr id="27688" name="Line 57"/>
            <p:cNvSpPr>
              <a:spLocks noChangeShapeType="1"/>
            </p:cNvSpPr>
            <p:nvPr/>
          </p:nvSpPr>
          <p:spPr bwMode="auto">
            <a:xfrm>
              <a:off x="1836" y="3138"/>
              <a:ext cx="240" cy="0"/>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7689" name="Line 58"/>
            <p:cNvSpPr>
              <a:spLocks noChangeShapeType="1"/>
            </p:cNvSpPr>
            <p:nvPr/>
          </p:nvSpPr>
          <p:spPr bwMode="auto">
            <a:xfrm>
              <a:off x="1836" y="2322"/>
              <a:ext cx="240" cy="0"/>
            </a:xfrm>
            <a:prstGeom prst="line">
              <a:avLst/>
            </a:prstGeom>
            <a:noFill/>
            <a:ln w="38100">
              <a:solidFill>
                <a:srgbClr val="FF0000"/>
              </a:solidFill>
              <a:round/>
              <a:headEnd/>
              <a:tailEnd/>
            </a:ln>
          </p:spPr>
          <p:txBody>
            <a:bodyPr wrap="none" anchor="ctr">
              <a:prstTxWarp prst="textNoShape">
                <a:avLst/>
              </a:prstTxWarp>
            </a:bodyPr>
            <a:lstStyle/>
            <a:p>
              <a:endParaRPr lang="en-US"/>
            </a:p>
          </p:txBody>
        </p:sp>
        <p:sp>
          <p:nvSpPr>
            <p:cNvPr id="27690" name="Line 59"/>
            <p:cNvSpPr>
              <a:spLocks noChangeShapeType="1"/>
            </p:cNvSpPr>
            <p:nvPr/>
          </p:nvSpPr>
          <p:spPr bwMode="auto">
            <a:xfrm>
              <a:off x="3750" y="2322"/>
              <a:ext cx="240" cy="0"/>
            </a:xfrm>
            <a:prstGeom prst="line">
              <a:avLst/>
            </a:prstGeom>
            <a:noFill/>
            <a:ln w="38100">
              <a:solidFill>
                <a:srgbClr val="FF0000"/>
              </a:solidFill>
              <a:round/>
              <a:headEnd/>
              <a:tailEnd/>
            </a:ln>
          </p:spPr>
          <p:txBody>
            <a:bodyPr wrap="none" anchor="ctr">
              <a:prstTxWarp prst="textNoShape">
                <a:avLst/>
              </a:prstTxWarp>
            </a:bodyPr>
            <a:lstStyle/>
            <a:p>
              <a:endParaRPr lang="en-US"/>
            </a:p>
          </p:txBody>
        </p:sp>
      </p:grpSp>
      <p:grpSp>
        <p:nvGrpSpPr>
          <p:cNvPr id="11" name="Group 60"/>
          <p:cNvGrpSpPr>
            <a:grpSpLocks/>
          </p:cNvGrpSpPr>
          <p:nvPr/>
        </p:nvGrpSpPr>
        <p:grpSpPr bwMode="auto">
          <a:xfrm>
            <a:off x="2914650" y="2970213"/>
            <a:ext cx="3429000" cy="2011362"/>
            <a:chOff x="1836" y="1871"/>
            <a:chExt cx="2160" cy="1267"/>
          </a:xfrm>
        </p:grpSpPr>
        <p:grpSp>
          <p:nvGrpSpPr>
            <p:cNvPr id="27673" name="Group 61"/>
            <p:cNvGrpSpPr>
              <a:grpSpLocks/>
            </p:cNvGrpSpPr>
            <p:nvPr/>
          </p:nvGrpSpPr>
          <p:grpSpPr bwMode="auto">
            <a:xfrm>
              <a:off x="2880" y="2688"/>
              <a:ext cx="97" cy="97"/>
              <a:chOff x="624" y="2208"/>
              <a:chExt cx="192" cy="192"/>
            </a:xfrm>
          </p:grpSpPr>
          <p:sp>
            <p:nvSpPr>
              <p:cNvPr id="27683" name="Oval 62"/>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684" name="Oval 63"/>
              <p:cNvSpPr>
                <a:spLocks noChangeArrowheads="1"/>
              </p:cNvSpPr>
              <p:nvPr/>
            </p:nvSpPr>
            <p:spPr bwMode="auto">
              <a:xfrm>
                <a:off x="672" y="2256"/>
                <a:ext cx="96" cy="96"/>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grpSp>
        <p:grpSp>
          <p:nvGrpSpPr>
            <p:cNvPr id="27674" name="Group 64"/>
            <p:cNvGrpSpPr>
              <a:grpSpLocks/>
            </p:cNvGrpSpPr>
            <p:nvPr/>
          </p:nvGrpSpPr>
          <p:grpSpPr bwMode="auto">
            <a:xfrm>
              <a:off x="3839" y="1871"/>
              <a:ext cx="97" cy="97"/>
              <a:chOff x="624" y="2208"/>
              <a:chExt cx="192" cy="192"/>
            </a:xfrm>
          </p:grpSpPr>
          <p:sp>
            <p:nvSpPr>
              <p:cNvPr id="27681" name="Oval 65"/>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682" name="Oval 66"/>
              <p:cNvSpPr>
                <a:spLocks noChangeArrowheads="1"/>
              </p:cNvSpPr>
              <p:nvPr/>
            </p:nvSpPr>
            <p:spPr bwMode="auto">
              <a:xfrm>
                <a:off x="672" y="2256"/>
                <a:ext cx="96" cy="96"/>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grpSp>
        <p:sp>
          <p:nvSpPr>
            <p:cNvPr id="27675" name="Line 67"/>
            <p:cNvSpPr>
              <a:spLocks noChangeShapeType="1"/>
            </p:cNvSpPr>
            <p:nvPr/>
          </p:nvSpPr>
          <p:spPr bwMode="auto">
            <a:xfrm>
              <a:off x="1836" y="2322"/>
              <a:ext cx="240" cy="0"/>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7676" name="Line 68"/>
            <p:cNvSpPr>
              <a:spLocks noChangeShapeType="1"/>
            </p:cNvSpPr>
            <p:nvPr/>
          </p:nvSpPr>
          <p:spPr bwMode="auto">
            <a:xfrm>
              <a:off x="3750" y="2322"/>
              <a:ext cx="240" cy="0"/>
            </a:xfrm>
            <a:prstGeom prst="line">
              <a:avLst/>
            </a:prstGeom>
            <a:noFill/>
            <a:ln w="38100">
              <a:solidFill>
                <a:schemeClr val="tx1"/>
              </a:solidFill>
              <a:round/>
              <a:headEnd/>
              <a:tailEnd/>
            </a:ln>
          </p:spPr>
          <p:txBody>
            <a:bodyPr wrap="none" anchor="ctr">
              <a:prstTxWarp prst="textNoShape">
                <a:avLst/>
              </a:prstTxWarp>
            </a:bodyPr>
            <a:lstStyle/>
            <a:p>
              <a:endParaRPr lang="en-US"/>
            </a:p>
          </p:txBody>
        </p:sp>
        <p:grpSp>
          <p:nvGrpSpPr>
            <p:cNvPr id="27677" name="Group 69"/>
            <p:cNvGrpSpPr>
              <a:grpSpLocks/>
            </p:cNvGrpSpPr>
            <p:nvPr/>
          </p:nvGrpSpPr>
          <p:grpSpPr bwMode="auto">
            <a:xfrm>
              <a:off x="3822" y="2688"/>
              <a:ext cx="97" cy="97"/>
              <a:chOff x="624" y="2208"/>
              <a:chExt cx="192" cy="192"/>
            </a:xfrm>
          </p:grpSpPr>
          <p:sp>
            <p:nvSpPr>
              <p:cNvPr id="27679" name="Oval 70"/>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680" name="Oval 71"/>
              <p:cNvSpPr>
                <a:spLocks noChangeArrowheads="1"/>
              </p:cNvSpPr>
              <p:nvPr/>
            </p:nvSpPr>
            <p:spPr bwMode="auto">
              <a:xfrm>
                <a:off x="672" y="2256"/>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sp>
          <p:nvSpPr>
            <p:cNvPr id="27678" name="Line 72"/>
            <p:cNvSpPr>
              <a:spLocks noChangeShapeType="1"/>
            </p:cNvSpPr>
            <p:nvPr/>
          </p:nvSpPr>
          <p:spPr bwMode="auto">
            <a:xfrm>
              <a:off x="3756" y="3138"/>
              <a:ext cx="240" cy="0"/>
            </a:xfrm>
            <a:prstGeom prst="line">
              <a:avLst/>
            </a:prstGeom>
            <a:noFill/>
            <a:ln w="38100">
              <a:solidFill>
                <a:srgbClr val="FF0000"/>
              </a:solidFill>
              <a:round/>
              <a:headEnd/>
              <a:tailEnd/>
            </a:ln>
          </p:spPr>
          <p:txBody>
            <a:bodyPr wrap="none" anchor="ctr">
              <a:prstTxWarp prst="textNoShape">
                <a:avLst/>
              </a:prstTxWarp>
            </a:bodyPr>
            <a:lstStyle/>
            <a:p>
              <a:endParaRPr lang="en-US"/>
            </a:p>
          </p:txBody>
        </p:sp>
      </p:grpSp>
      <p:grpSp>
        <p:nvGrpSpPr>
          <p:cNvPr id="15" name="Group 73"/>
          <p:cNvGrpSpPr>
            <a:grpSpLocks/>
          </p:cNvGrpSpPr>
          <p:nvPr/>
        </p:nvGrpSpPr>
        <p:grpSpPr bwMode="auto">
          <a:xfrm>
            <a:off x="2914650" y="2971800"/>
            <a:ext cx="3429000" cy="2009775"/>
            <a:chOff x="1836" y="1872"/>
            <a:chExt cx="2160" cy="1266"/>
          </a:xfrm>
        </p:grpSpPr>
        <p:grpSp>
          <p:nvGrpSpPr>
            <p:cNvPr id="27661" name="Group 74"/>
            <p:cNvGrpSpPr>
              <a:grpSpLocks/>
            </p:cNvGrpSpPr>
            <p:nvPr/>
          </p:nvGrpSpPr>
          <p:grpSpPr bwMode="auto">
            <a:xfrm>
              <a:off x="3822" y="1872"/>
              <a:ext cx="97" cy="97"/>
              <a:chOff x="624" y="2208"/>
              <a:chExt cx="192" cy="192"/>
            </a:xfrm>
          </p:grpSpPr>
          <p:sp>
            <p:nvSpPr>
              <p:cNvPr id="27671" name="Oval 75"/>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672" name="Oval 76"/>
              <p:cNvSpPr>
                <a:spLocks noChangeArrowheads="1"/>
              </p:cNvSpPr>
              <p:nvPr/>
            </p:nvSpPr>
            <p:spPr bwMode="auto">
              <a:xfrm>
                <a:off x="672" y="2256"/>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grpSp>
          <p:nvGrpSpPr>
            <p:cNvPr id="27662" name="Group 77"/>
            <p:cNvGrpSpPr>
              <a:grpSpLocks/>
            </p:cNvGrpSpPr>
            <p:nvPr/>
          </p:nvGrpSpPr>
          <p:grpSpPr bwMode="auto">
            <a:xfrm>
              <a:off x="2880" y="2688"/>
              <a:ext cx="97" cy="97"/>
              <a:chOff x="624" y="2208"/>
              <a:chExt cx="192" cy="192"/>
            </a:xfrm>
          </p:grpSpPr>
          <p:sp>
            <p:nvSpPr>
              <p:cNvPr id="27669" name="Oval 78"/>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670" name="Oval 79"/>
              <p:cNvSpPr>
                <a:spLocks noChangeArrowheads="1"/>
              </p:cNvSpPr>
              <p:nvPr/>
            </p:nvSpPr>
            <p:spPr bwMode="auto">
              <a:xfrm>
                <a:off x="672" y="2256"/>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grpSp>
          <p:nvGrpSpPr>
            <p:cNvPr id="27663" name="Group 80"/>
            <p:cNvGrpSpPr>
              <a:grpSpLocks/>
            </p:cNvGrpSpPr>
            <p:nvPr/>
          </p:nvGrpSpPr>
          <p:grpSpPr bwMode="auto">
            <a:xfrm>
              <a:off x="3839" y="2687"/>
              <a:ext cx="97" cy="97"/>
              <a:chOff x="624" y="2208"/>
              <a:chExt cx="192" cy="192"/>
            </a:xfrm>
          </p:grpSpPr>
          <p:sp>
            <p:nvSpPr>
              <p:cNvPr id="27667" name="Oval 81"/>
              <p:cNvSpPr>
                <a:spLocks noChangeArrowheads="1"/>
              </p:cNvSpPr>
              <p:nvPr/>
            </p:nvSpPr>
            <p:spPr bwMode="auto">
              <a:xfrm>
                <a:off x="624" y="2208"/>
                <a:ext cx="192" cy="192"/>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7668" name="Oval 82"/>
              <p:cNvSpPr>
                <a:spLocks noChangeArrowheads="1"/>
              </p:cNvSpPr>
              <p:nvPr/>
            </p:nvSpPr>
            <p:spPr bwMode="auto">
              <a:xfrm>
                <a:off x="672" y="2256"/>
                <a:ext cx="96" cy="96"/>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grpSp>
        <p:sp>
          <p:nvSpPr>
            <p:cNvPr id="27664" name="Line 83"/>
            <p:cNvSpPr>
              <a:spLocks noChangeShapeType="1"/>
            </p:cNvSpPr>
            <p:nvPr/>
          </p:nvSpPr>
          <p:spPr bwMode="auto">
            <a:xfrm>
              <a:off x="1836" y="2322"/>
              <a:ext cx="240" cy="0"/>
            </a:xfrm>
            <a:prstGeom prst="line">
              <a:avLst/>
            </a:prstGeom>
            <a:noFill/>
            <a:ln w="38100">
              <a:solidFill>
                <a:srgbClr val="FF0000"/>
              </a:solidFill>
              <a:round/>
              <a:headEnd/>
              <a:tailEnd/>
            </a:ln>
          </p:spPr>
          <p:txBody>
            <a:bodyPr wrap="none" anchor="ctr">
              <a:prstTxWarp prst="textNoShape">
                <a:avLst/>
              </a:prstTxWarp>
            </a:bodyPr>
            <a:lstStyle/>
            <a:p>
              <a:endParaRPr lang="en-US"/>
            </a:p>
          </p:txBody>
        </p:sp>
        <p:sp>
          <p:nvSpPr>
            <p:cNvPr id="27665" name="Line 84"/>
            <p:cNvSpPr>
              <a:spLocks noChangeShapeType="1"/>
            </p:cNvSpPr>
            <p:nvPr/>
          </p:nvSpPr>
          <p:spPr bwMode="auto">
            <a:xfrm>
              <a:off x="3756" y="2322"/>
              <a:ext cx="240" cy="0"/>
            </a:xfrm>
            <a:prstGeom prst="line">
              <a:avLst/>
            </a:prstGeom>
            <a:noFill/>
            <a:ln w="38100">
              <a:solidFill>
                <a:srgbClr val="FF0000"/>
              </a:solidFill>
              <a:round/>
              <a:headEnd/>
              <a:tailEnd/>
            </a:ln>
          </p:spPr>
          <p:txBody>
            <a:bodyPr wrap="none" anchor="ctr">
              <a:prstTxWarp prst="textNoShape">
                <a:avLst/>
              </a:prstTxWarp>
            </a:bodyPr>
            <a:lstStyle/>
            <a:p>
              <a:endParaRPr lang="en-US"/>
            </a:p>
          </p:txBody>
        </p:sp>
        <p:sp>
          <p:nvSpPr>
            <p:cNvPr id="27666" name="Line 85"/>
            <p:cNvSpPr>
              <a:spLocks noChangeShapeType="1"/>
            </p:cNvSpPr>
            <p:nvPr/>
          </p:nvSpPr>
          <p:spPr bwMode="auto">
            <a:xfrm>
              <a:off x="3756" y="3138"/>
              <a:ext cx="240" cy="0"/>
            </a:xfrm>
            <a:prstGeom prst="line">
              <a:avLst/>
            </a:prstGeom>
            <a:noFill/>
            <a:ln w="38100">
              <a:solidFill>
                <a:schemeClr val="tx1"/>
              </a:solidFill>
              <a:round/>
              <a:headEnd/>
              <a:tailEnd/>
            </a:ln>
          </p:spPr>
          <p:txBody>
            <a:bodyPr wrap="none" anchor="ctr">
              <a:prstTxWarp prst="textNoShape">
                <a:avLst/>
              </a:prstTxWarp>
            </a:bodyPr>
            <a:lstStyle/>
            <a:p>
              <a:endParaRPr lang="en-US"/>
            </a:p>
          </p:txBody>
        </p:sp>
      </p:grpSp>
      <p:sp>
        <p:nvSpPr>
          <p:cNvPr id="590934" name="Text Box 86"/>
          <p:cNvSpPr txBox="1">
            <a:spLocks noChangeArrowheads="1"/>
          </p:cNvSpPr>
          <p:nvPr/>
        </p:nvSpPr>
        <p:spPr bwMode="auto">
          <a:xfrm>
            <a:off x="7696200" y="5867400"/>
            <a:ext cx="477838" cy="457200"/>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sym typeface="Zapf Dingbats" charset="2"/>
              </a:rPr>
              <a:t></a:t>
            </a:r>
            <a:endParaRPr lang="en-US">
              <a:solidFill>
                <a:srgbClr val="00027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909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0934" grpId="0" autoUpdateAnimBg="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Date Placeholder 2"/>
          <p:cNvSpPr>
            <a:spLocks noGrp="1"/>
          </p:cNvSpPr>
          <p:nvPr>
            <p:ph type="dt" sz="quarter" idx="10"/>
          </p:nvPr>
        </p:nvSpPr>
        <p:spPr>
          <a:noFill/>
        </p:spPr>
        <p:txBody>
          <a:bodyPr/>
          <a:lstStyle/>
          <a:p>
            <a:r>
              <a:rPr lang="en-US" smtClean="0"/>
              <a:t>© Oscar Nierstrasz</a:t>
            </a:r>
            <a:endParaRPr lang="de-CH" smtClean="0"/>
          </a:p>
        </p:txBody>
      </p:sp>
      <p:sp>
        <p:nvSpPr>
          <p:cNvPr id="29699" name="Footer Placeholder 3"/>
          <p:cNvSpPr>
            <a:spLocks noGrp="1"/>
          </p:cNvSpPr>
          <p:nvPr>
            <p:ph type="ftr" sz="quarter" idx="11"/>
          </p:nvPr>
        </p:nvSpPr>
        <p:spPr>
          <a:noFill/>
        </p:spPr>
        <p:txBody>
          <a:bodyPr/>
          <a:lstStyle/>
          <a:p>
            <a:r>
              <a:rPr lang="en-US" smtClean="0"/>
              <a:t>Petri Nets</a:t>
            </a:r>
            <a:endParaRPr lang="de-CH" smtClean="0"/>
          </a:p>
        </p:txBody>
      </p:sp>
      <p:sp>
        <p:nvSpPr>
          <p:cNvPr id="29700" name="Slide Number Placeholder 4"/>
          <p:cNvSpPr>
            <a:spLocks noGrp="1"/>
          </p:cNvSpPr>
          <p:nvPr>
            <p:ph type="sldNum" sz="quarter" idx="12"/>
          </p:nvPr>
        </p:nvSpPr>
        <p:spPr>
          <a:noFill/>
        </p:spPr>
        <p:txBody>
          <a:bodyPr/>
          <a:lstStyle/>
          <a:p>
            <a:fld id="{1E9FC021-656E-9347-AE37-76B028154654}" type="slidenum">
              <a:rPr lang="de-CH" smtClean="0"/>
              <a:pPr/>
              <a:t>11</a:t>
            </a:fld>
            <a:endParaRPr lang="de-CH" sz="1400" smtClean="0">
              <a:solidFill>
                <a:srgbClr val="7E7E7E"/>
              </a:solidFill>
              <a:latin typeface="Times" charset="0"/>
            </a:endParaRPr>
          </a:p>
        </p:txBody>
      </p:sp>
      <p:sp>
        <p:nvSpPr>
          <p:cNvPr id="29701" name="Rectangle 2"/>
          <p:cNvSpPr>
            <a:spLocks noGrp="1" noChangeArrowheads="1"/>
          </p:cNvSpPr>
          <p:nvPr>
            <p:ph type="title"/>
          </p:nvPr>
        </p:nvSpPr>
        <p:spPr/>
        <p:txBody>
          <a:bodyPr/>
          <a:lstStyle/>
          <a:p>
            <a:r>
              <a:rPr lang="en-US"/>
              <a:t>Fork and Join</a:t>
            </a:r>
          </a:p>
        </p:txBody>
      </p:sp>
      <p:grpSp>
        <p:nvGrpSpPr>
          <p:cNvPr id="29702" name="Group 3"/>
          <p:cNvGrpSpPr>
            <a:grpSpLocks/>
          </p:cNvGrpSpPr>
          <p:nvPr/>
        </p:nvGrpSpPr>
        <p:grpSpPr bwMode="auto">
          <a:xfrm>
            <a:off x="381000" y="1676400"/>
            <a:ext cx="8458200" cy="4114800"/>
            <a:chOff x="240" y="960"/>
            <a:chExt cx="5328" cy="2592"/>
          </a:xfrm>
        </p:grpSpPr>
        <p:grpSp>
          <p:nvGrpSpPr>
            <p:cNvPr id="29759" name="Group 4"/>
            <p:cNvGrpSpPr>
              <a:grpSpLocks/>
            </p:cNvGrpSpPr>
            <p:nvPr/>
          </p:nvGrpSpPr>
          <p:grpSpPr bwMode="auto">
            <a:xfrm>
              <a:off x="240" y="960"/>
              <a:ext cx="5328" cy="2592"/>
              <a:chOff x="240" y="960"/>
              <a:chExt cx="5328" cy="2592"/>
            </a:xfrm>
          </p:grpSpPr>
          <p:sp>
            <p:nvSpPr>
              <p:cNvPr id="29764" name="Line 5"/>
              <p:cNvSpPr>
                <a:spLocks noChangeShapeType="1"/>
              </p:cNvSpPr>
              <p:nvPr/>
            </p:nvSpPr>
            <p:spPr bwMode="auto">
              <a:xfrm>
                <a:off x="864" y="2064"/>
                <a:ext cx="0" cy="384"/>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29765" name="Line 6"/>
              <p:cNvSpPr>
                <a:spLocks noChangeShapeType="1"/>
              </p:cNvSpPr>
              <p:nvPr/>
            </p:nvSpPr>
            <p:spPr bwMode="auto">
              <a:xfrm>
                <a:off x="4944" y="2064"/>
                <a:ext cx="0" cy="384"/>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29766" name="Line 7"/>
              <p:cNvSpPr>
                <a:spLocks noChangeShapeType="1"/>
              </p:cNvSpPr>
              <p:nvPr/>
            </p:nvSpPr>
            <p:spPr bwMode="auto">
              <a:xfrm>
                <a:off x="624" y="2256"/>
                <a:ext cx="192"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9767" name="Line 8"/>
              <p:cNvSpPr>
                <a:spLocks noChangeShapeType="1"/>
              </p:cNvSpPr>
              <p:nvPr/>
            </p:nvSpPr>
            <p:spPr bwMode="auto">
              <a:xfrm flipV="1">
                <a:off x="864" y="1488"/>
                <a:ext cx="432" cy="62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9768" name="Line 9"/>
              <p:cNvSpPr>
                <a:spLocks noChangeShapeType="1"/>
              </p:cNvSpPr>
              <p:nvPr/>
            </p:nvSpPr>
            <p:spPr bwMode="auto">
              <a:xfrm>
                <a:off x="864" y="2256"/>
                <a:ext cx="336"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9769" name="Line 10"/>
              <p:cNvSpPr>
                <a:spLocks noChangeShapeType="1"/>
              </p:cNvSpPr>
              <p:nvPr/>
            </p:nvSpPr>
            <p:spPr bwMode="auto">
              <a:xfrm>
                <a:off x="864" y="2352"/>
                <a:ext cx="432" cy="72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9770" name="Line 11"/>
              <p:cNvSpPr>
                <a:spLocks noChangeShapeType="1"/>
              </p:cNvSpPr>
              <p:nvPr/>
            </p:nvSpPr>
            <p:spPr bwMode="auto">
              <a:xfrm>
                <a:off x="4464" y="1440"/>
                <a:ext cx="432" cy="672"/>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9771" name="Line 12"/>
              <p:cNvSpPr>
                <a:spLocks noChangeShapeType="1"/>
              </p:cNvSpPr>
              <p:nvPr/>
            </p:nvSpPr>
            <p:spPr bwMode="auto">
              <a:xfrm>
                <a:off x="4512" y="2256"/>
                <a:ext cx="384"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9772" name="Line 13"/>
              <p:cNvSpPr>
                <a:spLocks noChangeShapeType="1"/>
              </p:cNvSpPr>
              <p:nvPr/>
            </p:nvSpPr>
            <p:spPr bwMode="auto">
              <a:xfrm flipV="1">
                <a:off x="4464" y="2400"/>
                <a:ext cx="432" cy="72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9773" name="Oval 14"/>
              <p:cNvSpPr>
                <a:spLocks noChangeArrowheads="1"/>
              </p:cNvSpPr>
              <p:nvPr/>
            </p:nvSpPr>
            <p:spPr bwMode="auto">
              <a:xfrm>
                <a:off x="5184" y="2064"/>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grpSp>
            <p:nvGrpSpPr>
              <p:cNvPr id="29774" name="Group 15"/>
              <p:cNvGrpSpPr>
                <a:grpSpLocks/>
              </p:cNvGrpSpPr>
              <p:nvPr/>
            </p:nvGrpSpPr>
            <p:grpSpPr bwMode="auto">
              <a:xfrm>
                <a:off x="1248" y="960"/>
                <a:ext cx="3264" cy="672"/>
                <a:chOff x="1392" y="960"/>
                <a:chExt cx="3264" cy="672"/>
              </a:xfrm>
            </p:grpSpPr>
            <p:sp>
              <p:nvSpPr>
                <p:cNvPr id="29788" name="Oval 16"/>
                <p:cNvSpPr>
                  <a:spLocks noChangeArrowheads="1"/>
                </p:cNvSpPr>
                <p:nvPr/>
              </p:nvSpPr>
              <p:spPr bwMode="auto">
                <a:xfrm>
                  <a:off x="1392" y="1104"/>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29789" name="Rectangle 17"/>
                <p:cNvSpPr>
                  <a:spLocks noChangeArrowheads="1"/>
                </p:cNvSpPr>
                <p:nvPr/>
              </p:nvSpPr>
              <p:spPr bwMode="auto">
                <a:xfrm>
                  <a:off x="2208" y="960"/>
                  <a:ext cx="1632" cy="672"/>
                </a:xfrm>
                <a:prstGeom prst="rect">
                  <a:avLst/>
                </a:prstGeom>
                <a:solidFill>
                  <a:schemeClr val="bg1"/>
                </a:solidFill>
                <a:ln w="31750">
                  <a:solidFill>
                    <a:schemeClr val="tx1"/>
                  </a:solidFill>
                  <a:miter lim="800000"/>
                  <a:headEnd/>
                  <a:tailEnd type="none" w="med" len="sm"/>
                </a:ln>
              </p:spPr>
              <p:txBody>
                <a:bodyPr wrap="none" anchor="ctr">
                  <a:prstTxWarp prst="textNoShape">
                    <a:avLst/>
                  </a:prstTxWarp>
                </a:bodyPr>
                <a:lstStyle/>
                <a:p>
                  <a:endParaRPr lang="en-US"/>
                </a:p>
              </p:txBody>
            </p:sp>
            <p:sp>
              <p:nvSpPr>
                <p:cNvPr id="29790" name="Oval 18"/>
                <p:cNvSpPr>
                  <a:spLocks noChangeArrowheads="1"/>
                </p:cNvSpPr>
                <p:nvPr/>
              </p:nvSpPr>
              <p:spPr bwMode="auto">
                <a:xfrm>
                  <a:off x="4272" y="1104"/>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29791" name="Line 19"/>
                <p:cNvSpPr>
                  <a:spLocks noChangeShapeType="1"/>
                </p:cNvSpPr>
                <p:nvPr/>
              </p:nvSpPr>
              <p:spPr bwMode="auto">
                <a:xfrm>
                  <a:off x="1776" y="1296"/>
                  <a:ext cx="432"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9792" name="Line 20"/>
                <p:cNvSpPr>
                  <a:spLocks noChangeShapeType="1"/>
                </p:cNvSpPr>
                <p:nvPr/>
              </p:nvSpPr>
              <p:spPr bwMode="auto">
                <a:xfrm>
                  <a:off x="3840" y="1296"/>
                  <a:ext cx="432"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grpSp>
          <p:grpSp>
            <p:nvGrpSpPr>
              <p:cNvPr id="29775" name="Group 21"/>
              <p:cNvGrpSpPr>
                <a:grpSpLocks/>
              </p:cNvGrpSpPr>
              <p:nvPr/>
            </p:nvGrpSpPr>
            <p:grpSpPr bwMode="auto">
              <a:xfrm>
                <a:off x="1248" y="1920"/>
                <a:ext cx="3264" cy="672"/>
                <a:chOff x="1392" y="960"/>
                <a:chExt cx="3264" cy="672"/>
              </a:xfrm>
            </p:grpSpPr>
            <p:sp>
              <p:nvSpPr>
                <p:cNvPr id="29783" name="Oval 22"/>
                <p:cNvSpPr>
                  <a:spLocks noChangeArrowheads="1"/>
                </p:cNvSpPr>
                <p:nvPr/>
              </p:nvSpPr>
              <p:spPr bwMode="auto">
                <a:xfrm>
                  <a:off x="1392" y="1104"/>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29784" name="Rectangle 23"/>
                <p:cNvSpPr>
                  <a:spLocks noChangeArrowheads="1"/>
                </p:cNvSpPr>
                <p:nvPr/>
              </p:nvSpPr>
              <p:spPr bwMode="auto">
                <a:xfrm>
                  <a:off x="2208" y="960"/>
                  <a:ext cx="1632" cy="672"/>
                </a:xfrm>
                <a:prstGeom prst="rect">
                  <a:avLst/>
                </a:prstGeom>
                <a:solidFill>
                  <a:schemeClr val="bg1"/>
                </a:solidFill>
                <a:ln w="31750">
                  <a:solidFill>
                    <a:schemeClr val="tx1"/>
                  </a:solidFill>
                  <a:miter lim="800000"/>
                  <a:headEnd/>
                  <a:tailEnd type="none" w="med" len="sm"/>
                </a:ln>
              </p:spPr>
              <p:txBody>
                <a:bodyPr wrap="none" anchor="ctr">
                  <a:prstTxWarp prst="textNoShape">
                    <a:avLst/>
                  </a:prstTxWarp>
                </a:bodyPr>
                <a:lstStyle/>
                <a:p>
                  <a:endParaRPr lang="en-US"/>
                </a:p>
              </p:txBody>
            </p:sp>
            <p:sp>
              <p:nvSpPr>
                <p:cNvPr id="29785" name="Oval 24"/>
                <p:cNvSpPr>
                  <a:spLocks noChangeArrowheads="1"/>
                </p:cNvSpPr>
                <p:nvPr/>
              </p:nvSpPr>
              <p:spPr bwMode="auto">
                <a:xfrm>
                  <a:off x="4272" y="1104"/>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29786" name="Line 25"/>
                <p:cNvSpPr>
                  <a:spLocks noChangeShapeType="1"/>
                </p:cNvSpPr>
                <p:nvPr/>
              </p:nvSpPr>
              <p:spPr bwMode="auto">
                <a:xfrm>
                  <a:off x="1776" y="1296"/>
                  <a:ext cx="432"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9787" name="Line 26"/>
                <p:cNvSpPr>
                  <a:spLocks noChangeShapeType="1"/>
                </p:cNvSpPr>
                <p:nvPr/>
              </p:nvSpPr>
              <p:spPr bwMode="auto">
                <a:xfrm>
                  <a:off x="3840" y="1296"/>
                  <a:ext cx="432"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grpSp>
          <p:sp>
            <p:nvSpPr>
              <p:cNvPr id="29776" name="Oval 27"/>
              <p:cNvSpPr>
                <a:spLocks noChangeArrowheads="1"/>
              </p:cNvSpPr>
              <p:nvPr/>
            </p:nvSpPr>
            <p:spPr bwMode="auto">
              <a:xfrm>
                <a:off x="1248" y="3024"/>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29777" name="Rectangle 28"/>
              <p:cNvSpPr>
                <a:spLocks noChangeArrowheads="1"/>
              </p:cNvSpPr>
              <p:nvPr/>
            </p:nvSpPr>
            <p:spPr bwMode="auto">
              <a:xfrm>
                <a:off x="2064" y="2880"/>
                <a:ext cx="1632" cy="672"/>
              </a:xfrm>
              <a:prstGeom prst="rect">
                <a:avLst/>
              </a:prstGeom>
              <a:solidFill>
                <a:schemeClr val="bg1"/>
              </a:solidFill>
              <a:ln w="31750">
                <a:solidFill>
                  <a:schemeClr val="tx1"/>
                </a:solidFill>
                <a:miter lim="800000"/>
                <a:headEnd/>
                <a:tailEnd type="none" w="med" len="sm"/>
              </a:ln>
            </p:spPr>
            <p:txBody>
              <a:bodyPr wrap="none" anchor="ctr">
                <a:prstTxWarp prst="textNoShape">
                  <a:avLst/>
                </a:prstTxWarp>
              </a:bodyPr>
              <a:lstStyle/>
              <a:p>
                <a:endParaRPr lang="en-US"/>
              </a:p>
            </p:txBody>
          </p:sp>
          <p:sp>
            <p:nvSpPr>
              <p:cNvPr id="29778" name="Oval 29"/>
              <p:cNvSpPr>
                <a:spLocks noChangeArrowheads="1"/>
              </p:cNvSpPr>
              <p:nvPr/>
            </p:nvSpPr>
            <p:spPr bwMode="auto">
              <a:xfrm>
                <a:off x="4128" y="3024"/>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29779" name="Line 30"/>
              <p:cNvSpPr>
                <a:spLocks noChangeShapeType="1"/>
              </p:cNvSpPr>
              <p:nvPr/>
            </p:nvSpPr>
            <p:spPr bwMode="auto">
              <a:xfrm>
                <a:off x="1632" y="3216"/>
                <a:ext cx="432"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9780" name="Line 31"/>
              <p:cNvSpPr>
                <a:spLocks noChangeShapeType="1"/>
              </p:cNvSpPr>
              <p:nvPr/>
            </p:nvSpPr>
            <p:spPr bwMode="auto">
              <a:xfrm>
                <a:off x="3696" y="3216"/>
                <a:ext cx="432"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29781" name="Oval 32"/>
              <p:cNvSpPr>
                <a:spLocks noChangeArrowheads="1"/>
              </p:cNvSpPr>
              <p:nvPr/>
            </p:nvSpPr>
            <p:spPr bwMode="auto">
              <a:xfrm>
                <a:off x="240" y="2064"/>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29782" name="Line 33"/>
              <p:cNvSpPr>
                <a:spLocks noChangeShapeType="1"/>
              </p:cNvSpPr>
              <p:nvPr/>
            </p:nvSpPr>
            <p:spPr bwMode="auto">
              <a:xfrm>
                <a:off x="4944" y="2256"/>
                <a:ext cx="192"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grpSp>
        <p:grpSp>
          <p:nvGrpSpPr>
            <p:cNvPr id="29760" name="Group 34"/>
            <p:cNvGrpSpPr>
              <a:grpSpLocks/>
            </p:cNvGrpSpPr>
            <p:nvPr/>
          </p:nvGrpSpPr>
          <p:grpSpPr bwMode="auto">
            <a:xfrm>
              <a:off x="336" y="2160"/>
              <a:ext cx="192" cy="192"/>
              <a:chOff x="432" y="624"/>
              <a:chExt cx="192" cy="192"/>
            </a:xfrm>
          </p:grpSpPr>
          <p:sp>
            <p:nvSpPr>
              <p:cNvPr id="29762" name="Oval 35"/>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63" name="Oval 36"/>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29761" name="Line 37"/>
            <p:cNvSpPr>
              <a:spLocks noChangeShapeType="1"/>
            </p:cNvSpPr>
            <p:nvPr/>
          </p:nvSpPr>
          <p:spPr bwMode="auto">
            <a:xfrm>
              <a:off x="864" y="2064"/>
              <a:ext cx="0" cy="384"/>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grpSp>
        <p:nvGrpSpPr>
          <p:cNvPr id="7" name="Group 38"/>
          <p:cNvGrpSpPr>
            <a:grpSpLocks/>
          </p:cNvGrpSpPr>
          <p:nvPr/>
        </p:nvGrpSpPr>
        <p:grpSpPr bwMode="auto">
          <a:xfrm>
            <a:off x="533400" y="1676400"/>
            <a:ext cx="5334000" cy="4114800"/>
            <a:chOff x="336" y="960"/>
            <a:chExt cx="3360" cy="2592"/>
          </a:xfrm>
        </p:grpSpPr>
        <p:grpSp>
          <p:nvGrpSpPr>
            <p:cNvPr id="29743" name="Group 39"/>
            <p:cNvGrpSpPr>
              <a:grpSpLocks/>
            </p:cNvGrpSpPr>
            <p:nvPr/>
          </p:nvGrpSpPr>
          <p:grpSpPr bwMode="auto">
            <a:xfrm>
              <a:off x="1344" y="1200"/>
              <a:ext cx="192" cy="192"/>
              <a:chOff x="432" y="624"/>
              <a:chExt cx="192" cy="192"/>
            </a:xfrm>
          </p:grpSpPr>
          <p:sp>
            <p:nvSpPr>
              <p:cNvPr id="29757" name="Oval 40"/>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58" name="Oval 41"/>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29744" name="Group 42"/>
            <p:cNvGrpSpPr>
              <a:grpSpLocks/>
            </p:cNvGrpSpPr>
            <p:nvPr/>
          </p:nvGrpSpPr>
          <p:grpSpPr bwMode="auto">
            <a:xfrm>
              <a:off x="1344" y="2160"/>
              <a:ext cx="192" cy="192"/>
              <a:chOff x="432" y="624"/>
              <a:chExt cx="192" cy="192"/>
            </a:xfrm>
          </p:grpSpPr>
          <p:sp>
            <p:nvSpPr>
              <p:cNvPr id="29755" name="Oval 43"/>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56" name="Oval 44"/>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29745" name="Group 45"/>
            <p:cNvGrpSpPr>
              <a:grpSpLocks/>
            </p:cNvGrpSpPr>
            <p:nvPr/>
          </p:nvGrpSpPr>
          <p:grpSpPr bwMode="auto">
            <a:xfrm>
              <a:off x="1344" y="3120"/>
              <a:ext cx="192" cy="192"/>
              <a:chOff x="432" y="624"/>
              <a:chExt cx="192" cy="192"/>
            </a:xfrm>
          </p:grpSpPr>
          <p:sp>
            <p:nvSpPr>
              <p:cNvPr id="29753" name="Oval 46"/>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54" name="Oval 47"/>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29746" name="Group 48"/>
            <p:cNvGrpSpPr>
              <a:grpSpLocks/>
            </p:cNvGrpSpPr>
            <p:nvPr/>
          </p:nvGrpSpPr>
          <p:grpSpPr bwMode="auto">
            <a:xfrm>
              <a:off x="336" y="2160"/>
              <a:ext cx="192" cy="192"/>
              <a:chOff x="432" y="624"/>
              <a:chExt cx="192" cy="192"/>
            </a:xfrm>
          </p:grpSpPr>
          <p:sp>
            <p:nvSpPr>
              <p:cNvPr id="29751" name="Oval 49"/>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52" name="Oval 50"/>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29747" name="Line 51"/>
            <p:cNvSpPr>
              <a:spLocks noChangeShapeType="1"/>
            </p:cNvSpPr>
            <p:nvPr/>
          </p:nvSpPr>
          <p:spPr bwMode="auto">
            <a:xfrm>
              <a:off x="864" y="2064"/>
              <a:ext cx="0" cy="384"/>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29748" name="Rectangle 52"/>
            <p:cNvSpPr>
              <a:spLocks noChangeArrowheads="1"/>
            </p:cNvSpPr>
            <p:nvPr/>
          </p:nvSpPr>
          <p:spPr bwMode="auto">
            <a:xfrm>
              <a:off x="2064" y="2880"/>
              <a:ext cx="1632" cy="672"/>
            </a:xfrm>
            <a:prstGeom prst="rect">
              <a:avLst/>
            </a:prstGeom>
            <a:solidFill>
              <a:schemeClr val="bg1"/>
            </a:solidFill>
            <a:ln w="31750">
              <a:solidFill>
                <a:srgbClr val="FF0000"/>
              </a:solidFill>
              <a:miter lim="800000"/>
              <a:headEnd/>
              <a:tailEnd type="none" w="med" len="sm"/>
            </a:ln>
          </p:spPr>
          <p:txBody>
            <a:bodyPr wrap="none" anchor="ctr">
              <a:prstTxWarp prst="textNoShape">
                <a:avLst/>
              </a:prstTxWarp>
            </a:bodyPr>
            <a:lstStyle/>
            <a:p>
              <a:pPr algn="ctr"/>
              <a:endParaRPr lang="en-US">
                <a:solidFill>
                  <a:srgbClr val="7F0101"/>
                </a:solidFill>
              </a:endParaRPr>
            </a:p>
          </p:txBody>
        </p:sp>
        <p:sp>
          <p:nvSpPr>
            <p:cNvPr id="29749" name="Rectangle 53"/>
            <p:cNvSpPr>
              <a:spLocks noChangeArrowheads="1"/>
            </p:cNvSpPr>
            <p:nvPr/>
          </p:nvSpPr>
          <p:spPr bwMode="auto">
            <a:xfrm>
              <a:off x="2064" y="1920"/>
              <a:ext cx="1632" cy="672"/>
            </a:xfrm>
            <a:prstGeom prst="rect">
              <a:avLst/>
            </a:prstGeom>
            <a:solidFill>
              <a:schemeClr val="bg1"/>
            </a:solidFill>
            <a:ln w="31750">
              <a:solidFill>
                <a:srgbClr val="FF0000"/>
              </a:solidFill>
              <a:miter lim="800000"/>
              <a:headEnd/>
              <a:tailEnd type="none" w="med" len="sm"/>
            </a:ln>
          </p:spPr>
          <p:txBody>
            <a:bodyPr wrap="none" anchor="ctr">
              <a:prstTxWarp prst="textNoShape">
                <a:avLst/>
              </a:prstTxWarp>
            </a:bodyPr>
            <a:lstStyle/>
            <a:p>
              <a:pPr algn="ctr"/>
              <a:endParaRPr lang="en-US">
                <a:solidFill>
                  <a:srgbClr val="7F0101"/>
                </a:solidFill>
              </a:endParaRPr>
            </a:p>
          </p:txBody>
        </p:sp>
        <p:sp>
          <p:nvSpPr>
            <p:cNvPr id="29750" name="Rectangle 54"/>
            <p:cNvSpPr>
              <a:spLocks noChangeArrowheads="1"/>
            </p:cNvSpPr>
            <p:nvPr/>
          </p:nvSpPr>
          <p:spPr bwMode="auto">
            <a:xfrm>
              <a:off x="2064" y="960"/>
              <a:ext cx="1632" cy="672"/>
            </a:xfrm>
            <a:prstGeom prst="rect">
              <a:avLst/>
            </a:prstGeom>
            <a:solidFill>
              <a:schemeClr val="bg1"/>
            </a:solidFill>
            <a:ln w="31750">
              <a:solidFill>
                <a:srgbClr val="FF0000"/>
              </a:solidFill>
              <a:miter lim="800000"/>
              <a:headEnd/>
              <a:tailEnd type="none" w="med" len="sm"/>
            </a:ln>
          </p:spPr>
          <p:txBody>
            <a:bodyPr wrap="none" anchor="ctr">
              <a:prstTxWarp prst="textNoShape">
                <a:avLst/>
              </a:prstTxWarp>
            </a:bodyPr>
            <a:lstStyle/>
            <a:p>
              <a:pPr algn="ctr"/>
              <a:endParaRPr lang="en-US">
                <a:solidFill>
                  <a:srgbClr val="7F0101"/>
                </a:solidFill>
              </a:endParaRPr>
            </a:p>
          </p:txBody>
        </p:sp>
      </p:grpSp>
      <p:grpSp>
        <p:nvGrpSpPr>
          <p:cNvPr id="12" name="Group 55"/>
          <p:cNvGrpSpPr>
            <a:grpSpLocks/>
          </p:cNvGrpSpPr>
          <p:nvPr/>
        </p:nvGrpSpPr>
        <p:grpSpPr bwMode="auto">
          <a:xfrm>
            <a:off x="2133600" y="1676400"/>
            <a:ext cx="4876800" cy="3733800"/>
            <a:chOff x="1344" y="960"/>
            <a:chExt cx="3072" cy="2352"/>
          </a:xfrm>
        </p:grpSpPr>
        <p:grpSp>
          <p:nvGrpSpPr>
            <p:cNvPr id="29733" name="Group 56"/>
            <p:cNvGrpSpPr>
              <a:grpSpLocks/>
            </p:cNvGrpSpPr>
            <p:nvPr/>
          </p:nvGrpSpPr>
          <p:grpSpPr bwMode="auto">
            <a:xfrm>
              <a:off x="4224" y="1200"/>
              <a:ext cx="192" cy="192"/>
              <a:chOff x="432" y="624"/>
              <a:chExt cx="192" cy="192"/>
            </a:xfrm>
          </p:grpSpPr>
          <p:sp>
            <p:nvSpPr>
              <p:cNvPr id="29741" name="Oval 57"/>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42" name="Oval 58"/>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29734" name="Group 59"/>
            <p:cNvGrpSpPr>
              <a:grpSpLocks/>
            </p:cNvGrpSpPr>
            <p:nvPr/>
          </p:nvGrpSpPr>
          <p:grpSpPr bwMode="auto">
            <a:xfrm>
              <a:off x="1344" y="3120"/>
              <a:ext cx="192" cy="192"/>
              <a:chOff x="432" y="624"/>
              <a:chExt cx="192" cy="192"/>
            </a:xfrm>
          </p:grpSpPr>
          <p:sp>
            <p:nvSpPr>
              <p:cNvPr id="29739" name="Oval 60"/>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40" name="Oval 61"/>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nvGrpSpPr>
            <p:cNvPr id="29735" name="Group 62"/>
            <p:cNvGrpSpPr>
              <a:grpSpLocks/>
            </p:cNvGrpSpPr>
            <p:nvPr/>
          </p:nvGrpSpPr>
          <p:grpSpPr bwMode="auto">
            <a:xfrm>
              <a:off x="1344" y="1200"/>
              <a:ext cx="192" cy="192"/>
              <a:chOff x="432" y="624"/>
              <a:chExt cx="192" cy="192"/>
            </a:xfrm>
          </p:grpSpPr>
          <p:sp>
            <p:nvSpPr>
              <p:cNvPr id="29737" name="Oval 63"/>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38" name="Oval 64"/>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29736" name="Rectangle 65"/>
            <p:cNvSpPr>
              <a:spLocks noChangeArrowheads="1"/>
            </p:cNvSpPr>
            <p:nvPr/>
          </p:nvSpPr>
          <p:spPr bwMode="auto">
            <a:xfrm>
              <a:off x="2064" y="960"/>
              <a:ext cx="1632" cy="672"/>
            </a:xfrm>
            <a:prstGeom prst="rect">
              <a:avLst/>
            </a:prstGeom>
            <a:solidFill>
              <a:schemeClr val="bg1"/>
            </a:solidFill>
            <a:ln w="31750">
              <a:solidFill>
                <a:schemeClr val="tx1"/>
              </a:solidFill>
              <a:miter lim="800000"/>
              <a:headEnd/>
              <a:tailEnd type="none" w="med" len="sm"/>
            </a:ln>
          </p:spPr>
          <p:txBody>
            <a:bodyPr wrap="none" anchor="ctr">
              <a:prstTxWarp prst="textNoShape">
                <a:avLst/>
              </a:prstTxWarp>
            </a:bodyPr>
            <a:lstStyle/>
            <a:p>
              <a:endParaRPr lang="en-US"/>
            </a:p>
          </p:txBody>
        </p:sp>
      </p:grpSp>
      <p:grpSp>
        <p:nvGrpSpPr>
          <p:cNvPr id="16" name="Group 66"/>
          <p:cNvGrpSpPr>
            <a:grpSpLocks/>
          </p:cNvGrpSpPr>
          <p:nvPr/>
        </p:nvGrpSpPr>
        <p:grpSpPr bwMode="auto">
          <a:xfrm>
            <a:off x="2133600" y="3200400"/>
            <a:ext cx="5715000" cy="2590800"/>
            <a:chOff x="1344" y="1920"/>
            <a:chExt cx="3600" cy="1632"/>
          </a:xfrm>
        </p:grpSpPr>
        <p:grpSp>
          <p:nvGrpSpPr>
            <p:cNvPr id="29721" name="Group 67"/>
            <p:cNvGrpSpPr>
              <a:grpSpLocks/>
            </p:cNvGrpSpPr>
            <p:nvPr/>
          </p:nvGrpSpPr>
          <p:grpSpPr bwMode="auto">
            <a:xfrm>
              <a:off x="1344" y="2160"/>
              <a:ext cx="192" cy="192"/>
              <a:chOff x="432" y="624"/>
              <a:chExt cx="192" cy="192"/>
            </a:xfrm>
          </p:grpSpPr>
          <p:sp>
            <p:nvSpPr>
              <p:cNvPr id="29731" name="Oval 68"/>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32" name="Oval 69"/>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nvGrpSpPr>
            <p:cNvPr id="29722" name="Group 70"/>
            <p:cNvGrpSpPr>
              <a:grpSpLocks/>
            </p:cNvGrpSpPr>
            <p:nvPr/>
          </p:nvGrpSpPr>
          <p:grpSpPr bwMode="auto">
            <a:xfrm>
              <a:off x="4224" y="2160"/>
              <a:ext cx="192" cy="192"/>
              <a:chOff x="432" y="624"/>
              <a:chExt cx="192" cy="192"/>
            </a:xfrm>
          </p:grpSpPr>
          <p:sp>
            <p:nvSpPr>
              <p:cNvPr id="29729" name="Oval 71"/>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30" name="Oval 72"/>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29723" name="Rectangle 73"/>
            <p:cNvSpPr>
              <a:spLocks noChangeArrowheads="1"/>
            </p:cNvSpPr>
            <p:nvPr/>
          </p:nvSpPr>
          <p:spPr bwMode="auto">
            <a:xfrm>
              <a:off x="2064" y="1920"/>
              <a:ext cx="1632" cy="672"/>
            </a:xfrm>
            <a:prstGeom prst="rect">
              <a:avLst/>
            </a:prstGeom>
            <a:solidFill>
              <a:schemeClr val="bg1"/>
            </a:solidFill>
            <a:ln w="31750">
              <a:solidFill>
                <a:schemeClr val="tx1"/>
              </a:solidFill>
              <a:miter lim="800000"/>
              <a:headEnd/>
              <a:tailEnd type="none" w="med" len="sm"/>
            </a:ln>
          </p:spPr>
          <p:txBody>
            <a:bodyPr wrap="none" anchor="ctr">
              <a:prstTxWarp prst="textNoShape">
                <a:avLst/>
              </a:prstTxWarp>
            </a:bodyPr>
            <a:lstStyle/>
            <a:p>
              <a:endParaRPr lang="en-US"/>
            </a:p>
          </p:txBody>
        </p:sp>
        <p:grpSp>
          <p:nvGrpSpPr>
            <p:cNvPr id="29724" name="Group 74"/>
            <p:cNvGrpSpPr>
              <a:grpSpLocks/>
            </p:cNvGrpSpPr>
            <p:nvPr/>
          </p:nvGrpSpPr>
          <p:grpSpPr bwMode="auto">
            <a:xfrm>
              <a:off x="4224" y="3120"/>
              <a:ext cx="192" cy="192"/>
              <a:chOff x="432" y="624"/>
              <a:chExt cx="192" cy="192"/>
            </a:xfrm>
          </p:grpSpPr>
          <p:sp>
            <p:nvSpPr>
              <p:cNvPr id="29727" name="Oval 75"/>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28" name="Oval 76"/>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29725" name="Rectangle 77"/>
            <p:cNvSpPr>
              <a:spLocks noChangeArrowheads="1"/>
            </p:cNvSpPr>
            <p:nvPr/>
          </p:nvSpPr>
          <p:spPr bwMode="auto">
            <a:xfrm>
              <a:off x="2064" y="2880"/>
              <a:ext cx="1632" cy="672"/>
            </a:xfrm>
            <a:prstGeom prst="rect">
              <a:avLst/>
            </a:prstGeom>
            <a:solidFill>
              <a:schemeClr val="bg1"/>
            </a:solidFill>
            <a:ln w="31750">
              <a:solidFill>
                <a:schemeClr val="tx1"/>
              </a:solidFill>
              <a:miter lim="800000"/>
              <a:headEnd/>
              <a:tailEnd type="none" w="med" len="sm"/>
            </a:ln>
          </p:spPr>
          <p:txBody>
            <a:bodyPr wrap="none" anchor="ctr">
              <a:prstTxWarp prst="textNoShape">
                <a:avLst/>
              </a:prstTxWarp>
            </a:bodyPr>
            <a:lstStyle/>
            <a:p>
              <a:endParaRPr lang="en-US"/>
            </a:p>
          </p:txBody>
        </p:sp>
        <p:sp>
          <p:nvSpPr>
            <p:cNvPr id="29726" name="Line 78"/>
            <p:cNvSpPr>
              <a:spLocks noChangeShapeType="1"/>
            </p:cNvSpPr>
            <p:nvPr/>
          </p:nvSpPr>
          <p:spPr bwMode="auto">
            <a:xfrm>
              <a:off x="4944" y="2064"/>
              <a:ext cx="0" cy="384"/>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grpSp>
        <p:nvGrpSpPr>
          <p:cNvPr id="20" name="Group 79"/>
          <p:cNvGrpSpPr>
            <a:grpSpLocks/>
          </p:cNvGrpSpPr>
          <p:nvPr/>
        </p:nvGrpSpPr>
        <p:grpSpPr bwMode="auto">
          <a:xfrm>
            <a:off x="6705600" y="2057400"/>
            <a:ext cx="1981200" cy="3352800"/>
            <a:chOff x="4224" y="1200"/>
            <a:chExt cx="1248" cy="2112"/>
          </a:xfrm>
        </p:grpSpPr>
        <p:grpSp>
          <p:nvGrpSpPr>
            <p:cNvPr id="29708" name="Group 80"/>
            <p:cNvGrpSpPr>
              <a:grpSpLocks/>
            </p:cNvGrpSpPr>
            <p:nvPr/>
          </p:nvGrpSpPr>
          <p:grpSpPr bwMode="auto">
            <a:xfrm>
              <a:off x="4224" y="1200"/>
              <a:ext cx="192" cy="192"/>
              <a:chOff x="432" y="624"/>
              <a:chExt cx="192" cy="192"/>
            </a:xfrm>
          </p:grpSpPr>
          <p:sp>
            <p:nvSpPr>
              <p:cNvPr id="29719" name="Oval 81"/>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20" name="Oval 82"/>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nvGrpSpPr>
            <p:cNvPr id="29709" name="Group 83"/>
            <p:cNvGrpSpPr>
              <a:grpSpLocks/>
            </p:cNvGrpSpPr>
            <p:nvPr/>
          </p:nvGrpSpPr>
          <p:grpSpPr bwMode="auto">
            <a:xfrm>
              <a:off x="4224" y="2160"/>
              <a:ext cx="192" cy="192"/>
              <a:chOff x="432" y="624"/>
              <a:chExt cx="192" cy="192"/>
            </a:xfrm>
          </p:grpSpPr>
          <p:sp>
            <p:nvSpPr>
              <p:cNvPr id="29717" name="Oval 84"/>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18" name="Oval 85"/>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nvGrpSpPr>
            <p:cNvPr id="29710" name="Group 86"/>
            <p:cNvGrpSpPr>
              <a:grpSpLocks/>
            </p:cNvGrpSpPr>
            <p:nvPr/>
          </p:nvGrpSpPr>
          <p:grpSpPr bwMode="auto">
            <a:xfrm>
              <a:off x="4224" y="3120"/>
              <a:ext cx="192" cy="192"/>
              <a:chOff x="432" y="624"/>
              <a:chExt cx="192" cy="192"/>
            </a:xfrm>
          </p:grpSpPr>
          <p:sp>
            <p:nvSpPr>
              <p:cNvPr id="29715" name="Oval 87"/>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16" name="Oval 88"/>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29711" name="Line 89"/>
            <p:cNvSpPr>
              <a:spLocks noChangeShapeType="1"/>
            </p:cNvSpPr>
            <p:nvPr/>
          </p:nvSpPr>
          <p:spPr bwMode="auto">
            <a:xfrm>
              <a:off x="4944" y="2064"/>
              <a:ext cx="0" cy="384"/>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29712" name="Group 90"/>
            <p:cNvGrpSpPr>
              <a:grpSpLocks/>
            </p:cNvGrpSpPr>
            <p:nvPr/>
          </p:nvGrpSpPr>
          <p:grpSpPr bwMode="auto">
            <a:xfrm>
              <a:off x="5280" y="2160"/>
              <a:ext cx="192" cy="192"/>
              <a:chOff x="432" y="624"/>
              <a:chExt cx="192" cy="192"/>
            </a:xfrm>
          </p:grpSpPr>
          <p:sp>
            <p:nvSpPr>
              <p:cNvPr id="29713" name="Oval 91"/>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29714" name="Oval 92"/>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sp>
        <p:nvSpPr>
          <p:cNvPr id="591965" name="Text Box 93"/>
          <p:cNvSpPr txBox="1">
            <a:spLocks noChangeArrowheads="1"/>
          </p:cNvSpPr>
          <p:nvPr/>
        </p:nvSpPr>
        <p:spPr bwMode="auto">
          <a:xfrm>
            <a:off x="7696200" y="6019800"/>
            <a:ext cx="477838" cy="457200"/>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sym typeface="Zapf Dingbats" charset="2"/>
              </a:rPr>
              <a:t></a:t>
            </a:r>
            <a:endParaRPr lang="en-US">
              <a:solidFill>
                <a:srgbClr val="00027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919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1965" grpId="0" autoUpdateAnimBg="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Date Placeholder 2"/>
          <p:cNvSpPr>
            <a:spLocks noGrp="1"/>
          </p:cNvSpPr>
          <p:nvPr>
            <p:ph type="dt" sz="quarter" idx="10"/>
          </p:nvPr>
        </p:nvSpPr>
        <p:spPr>
          <a:noFill/>
        </p:spPr>
        <p:txBody>
          <a:bodyPr/>
          <a:lstStyle/>
          <a:p>
            <a:r>
              <a:rPr lang="en-US" smtClean="0"/>
              <a:t>© Oscar Nierstrasz</a:t>
            </a:r>
            <a:endParaRPr lang="de-CH" smtClean="0"/>
          </a:p>
        </p:txBody>
      </p:sp>
      <p:sp>
        <p:nvSpPr>
          <p:cNvPr id="31747" name="Footer Placeholder 3"/>
          <p:cNvSpPr>
            <a:spLocks noGrp="1"/>
          </p:cNvSpPr>
          <p:nvPr>
            <p:ph type="ftr" sz="quarter" idx="11"/>
          </p:nvPr>
        </p:nvSpPr>
        <p:spPr>
          <a:noFill/>
        </p:spPr>
        <p:txBody>
          <a:bodyPr/>
          <a:lstStyle/>
          <a:p>
            <a:r>
              <a:rPr lang="en-US" smtClean="0"/>
              <a:t>Petri Nets</a:t>
            </a:r>
            <a:endParaRPr lang="de-CH" smtClean="0"/>
          </a:p>
        </p:txBody>
      </p:sp>
      <p:sp>
        <p:nvSpPr>
          <p:cNvPr id="31748" name="Slide Number Placeholder 4"/>
          <p:cNvSpPr>
            <a:spLocks noGrp="1"/>
          </p:cNvSpPr>
          <p:nvPr>
            <p:ph type="sldNum" sz="quarter" idx="12"/>
          </p:nvPr>
        </p:nvSpPr>
        <p:spPr>
          <a:noFill/>
        </p:spPr>
        <p:txBody>
          <a:bodyPr/>
          <a:lstStyle/>
          <a:p>
            <a:fld id="{7EF7F469-9E4C-D944-879F-487DF2D8D759}" type="slidenum">
              <a:rPr lang="de-CH" smtClean="0"/>
              <a:pPr/>
              <a:t>12</a:t>
            </a:fld>
            <a:endParaRPr lang="de-CH" sz="1400" smtClean="0">
              <a:solidFill>
                <a:srgbClr val="7E7E7E"/>
              </a:solidFill>
              <a:latin typeface="Times" charset="0"/>
            </a:endParaRPr>
          </a:p>
        </p:txBody>
      </p:sp>
      <p:grpSp>
        <p:nvGrpSpPr>
          <p:cNvPr id="31749" name="Group 2"/>
          <p:cNvGrpSpPr>
            <a:grpSpLocks/>
          </p:cNvGrpSpPr>
          <p:nvPr/>
        </p:nvGrpSpPr>
        <p:grpSpPr bwMode="auto">
          <a:xfrm>
            <a:off x="2057400" y="2057400"/>
            <a:ext cx="5638800" cy="3962400"/>
            <a:chOff x="1296" y="1056"/>
            <a:chExt cx="3552" cy="2496"/>
          </a:xfrm>
        </p:grpSpPr>
        <p:grpSp>
          <p:nvGrpSpPr>
            <p:cNvPr id="31839" name="Group 3"/>
            <p:cNvGrpSpPr>
              <a:grpSpLocks/>
            </p:cNvGrpSpPr>
            <p:nvPr/>
          </p:nvGrpSpPr>
          <p:grpSpPr bwMode="auto">
            <a:xfrm>
              <a:off x="1296" y="1056"/>
              <a:ext cx="3552" cy="2496"/>
              <a:chOff x="1296" y="1056"/>
              <a:chExt cx="3552" cy="2496"/>
            </a:xfrm>
          </p:grpSpPr>
          <p:sp>
            <p:nvSpPr>
              <p:cNvPr id="31847" name="Line 4"/>
              <p:cNvSpPr>
                <a:spLocks noChangeShapeType="1"/>
              </p:cNvSpPr>
              <p:nvPr/>
            </p:nvSpPr>
            <p:spPr bwMode="auto">
              <a:xfrm flipH="1">
                <a:off x="2056" y="203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1848" name="Line 5"/>
              <p:cNvSpPr>
                <a:spLocks noChangeShapeType="1"/>
              </p:cNvSpPr>
              <p:nvPr/>
            </p:nvSpPr>
            <p:spPr bwMode="auto">
              <a:xfrm flipH="1">
                <a:off x="2200" y="2034"/>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1849" name="Oval 6"/>
              <p:cNvSpPr>
                <a:spLocks noChangeArrowheads="1"/>
              </p:cNvSpPr>
              <p:nvPr/>
            </p:nvSpPr>
            <p:spPr bwMode="auto">
              <a:xfrm>
                <a:off x="2008" y="1248"/>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31850" name="Oval 7"/>
              <p:cNvSpPr>
                <a:spLocks noChangeArrowheads="1"/>
              </p:cNvSpPr>
              <p:nvPr/>
            </p:nvSpPr>
            <p:spPr bwMode="auto">
              <a:xfrm>
                <a:off x="2008" y="2442"/>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31851" name="Line 8"/>
              <p:cNvSpPr>
                <a:spLocks noChangeShapeType="1"/>
              </p:cNvSpPr>
              <p:nvPr/>
            </p:nvSpPr>
            <p:spPr bwMode="auto">
              <a:xfrm flipH="1">
                <a:off x="2200" y="1632"/>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1852" name="Line 9"/>
              <p:cNvSpPr>
                <a:spLocks noChangeShapeType="1"/>
              </p:cNvSpPr>
              <p:nvPr/>
            </p:nvSpPr>
            <p:spPr bwMode="auto">
              <a:xfrm flipH="1">
                <a:off x="2200" y="2832"/>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1853" name="Line 10"/>
              <p:cNvSpPr>
                <a:spLocks noChangeShapeType="1"/>
              </p:cNvSpPr>
              <p:nvPr/>
            </p:nvSpPr>
            <p:spPr bwMode="auto">
              <a:xfrm flipH="1">
                <a:off x="2056"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1854" name="Line 11"/>
              <p:cNvSpPr>
                <a:spLocks noChangeShapeType="1"/>
              </p:cNvSpPr>
              <p:nvPr/>
            </p:nvSpPr>
            <p:spPr bwMode="auto">
              <a:xfrm flipH="1">
                <a:off x="3888" y="203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1855" name="Line 12"/>
              <p:cNvSpPr>
                <a:spLocks noChangeShapeType="1"/>
              </p:cNvSpPr>
              <p:nvPr/>
            </p:nvSpPr>
            <p:spPr bwMode="auto">
              <a:xfrm flipH="1">
                <a:off x="4032" y="2034"/>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1856" name="Oval 13"/>
              <p:cNvSpPr>
                <a:spLocks noChangeArrowheads="1"/>
              </p:cNvSpPr>
              <p:nvPr/>
            </p:nvSpPr>
            <p:spPr bwMode="auto">
              <a:xfrm>
                <a:off x="3840" y="1248"/>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31857" name="Oval 14"/>
              <p:cNvSpPr>
                <a:spLocks noChangeArrowheads="1"/>
              </p:cNvSpPr>
              <p:nvPr/>
            </p:nvSpPr>
            <p:spPr bwMode="auto">
              <a:xfrm>
                <a:off x="3840" y="2442"/>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31858" name="Line 15"/>
              <p:cNvSpPr>
                <a:spLocks noChangeShapeType="1"/>
              </p:cNvSpPr>
              <p:nvPr/>
            </p:nvSpPr>
            <p:spPr bwMode="auto">
              <a:xfrm flipH="1">
                <a:off x="4032" y="1632"/>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1859" name="Line 16"/>
              <p:cNvSpPr>
                <a:spLocks noChangeShapeType="1"/>
              </p:cNvSpPr>
              <p:nvPr/>
            </p:nvSpPr>
            <p:spPr bwMode="auto">
              <a:xfrm flipH="1">
                <a:off x="4032" y="2832"/>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1860" name="Line 17"/>
              <p:cNvSpPr>
                <a:spLocks noChangeShapeType="1"/>
              </p:cNvSpPr>
              <p:nvPr/>
            </p:nvSpPr>
            <p:spPr bwMode="auto">
              <a:xfrm flipH="1">
                <a:off x="3888"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1861" name="Freeform 18"/>
              <p:cNvSpPr>
                <a:spLocks/>
              </p:cNvSpPr>
              <p:nvPr/>
            </p:nvSpPr>
            <p:spPr bwMode="auto">
              <a:xfrm>
                <a:off x="4032" y="1584"/>
                <a:ext cx="576" cy="1848"/>
              </a:xfrm>
              <a:custGeom>
                <a:avLst/>
                <a:gdLst>
                  <a:gd name="T0" fmla="*/ 0 w 576"/>
                  <a:gd name="T1" fmla="*/ 1680 h 1848"/>
                  <a:gd name="T2" fmla="*/ 192 w 576"/>
                  <a:gd name="T3" fmla="*/ 1824 h 1848"/>
                  <a:gd name="T4" fmla="*/ 480 w 576"/>
                  <a:gd name="T5" fmla="*/ 1632 h 1848"/>
                  <a:gd name="T6" fmla="*/ 528 w 576"/>
                  <a:gd name="T7" fmla="*/ 528 h 1848"/>
                  <a:gd name="T8" fmla="*/ 192 w 576"/>
                  <a:gd name="T9" fmla="*/ 0 h 1848"/>
                  <a:gd name="T10" fmla="*/ 0 60000 65536"/>
                  <a:gd name="T11" fmla="*/ 0 60000 65536"/>
                  <a:gd name="T12" fmla="*/ 0 60000 65536"/>
                  <a:gd name="T13" fmla="*/ 0 60000 65536"/>
                  <a:gd name="T14" fmla="*/ 0 60000 65536"/>
                  <a:gd name="T15" fmla="*/ 0 w 576"/>
                  <a:gd name="T16" fmla="*/ 0 h 1848"/>
                  <a:gd name="T17" fmla="*/ 576 w 576"/>
                  <a:gd name="T18" fmla="*/ 1848 h 1848"/>
                </a:gdLst>
                <a:ahLst/>
                <a:cxnLst>
                  <a:cxn ang="T10">
                    <a:pos x="T0" y="T1"/>
                  </a:cxn>
                  <a:cxn ang="T11">
                    <a:pos x="T2" y="T3"/>
                  </a:cxn>
                  <a:cxn ang="T12">
                    <a:pos x="T4" y="T5"/>
                  </a:cxn>
                  <a:cxn ang="T13">
                    <a:pos x="T6" y="T7"/>
                  </a:cxn>
                  <a:cxn ang="T14">
                    <a:pos x="T8" y="T9"/>
                  </a:cxn>
                </a:cxnLst>
                <a:rect l="T15" t="T16" r="T17" b="T18"/>
                <a:pathLst>
                  <a:path w="576" h="1848">
                    <a:moveTo>
                      <a:pt x="0" y="1680"/>
                    </a:moveTo>
                    <a:cubicBezTo>
                      <a:pt x="56" y="1756"/>
                      <a:pt x="112" y="1832"/>
                      <a:pt x="192" y="1824"/>
                    </a:cubicBezTo>
                    <a:cubicBezTo>
                      <a:pt x="272" y="1816"/>
                      <a:pt x="424" y="1848"/>
                      <a:pt x="480" y="1632"/>
                    </a:cubicBezTo>
                    <a:cubicBezTo>
                      <a:pt x="536" y="1416"/>
                      <a:pt x="576" y="800"/>
                      <a:pt x="528" y="528"/>
                    </a:cubicBezTo>
                    <a:cubicBezTo>
                      <a:pt x="480" y="256"/>
                      <a:pt x="336" y="128"/>
                      <a:pt x="192"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1862" name="Freeform 19"/>
              <p:cNvSpPr>
                <a:spLocks/>
              </p:cNvSpPr>
              <p:nvPr/>
            </p:nvSpPr>
            <p:spPr bwMode="auto">
              <a:xfrm>
                <a:off x="1632" y="1632"/>
                <a:ext cx="520" cy="1792"/>
              </a:xfrm>
              <a:custGeom>
                <a:avLst/>
                <a:gdLst>
                  <a:gd name="T0" fmla="*/ 520 w 520"/>
                  <a:gd name="T1" fmla="*/ 1632 h 1792"/>
                  <a:gd name="T2" fmla="*/ 376 w 520"/>
                  <a:gd name="T3" fmla="*/ 1776 h 1792"/>
                  <a:gd name="T4" fmla="*/ 136 w 520"/>
                  <a:gd name="T5" fmla="*/ 1632 h 1792"/>
                  <a:gd name="T6" fmla="*/ 40 w 520"/>
                  <a:gd name="T7" fmla="*/ 816 h 1792"/>
                  <a:gd name="T8" fmla="*/ 376 w 520"/>
                  <a:gd name="T9" fmla="*/ 0 h 1792"/>
                  <a:gd name="T10" fmla="*/ 0 60000 65536"/>
                  <a:gd name="T11" fmla="*/ 0 60000 65536"/>
                  <a:gd name="T12" fmla="*/ 0 60000 65536"/>
                  <a:gd name="T13" fmla="*/ 0 60000 65536"/>
                  <a:gd name="T14" fmla="*/ 0 60000 65536"/>
                  <a:gd name="T15" fmla="*/ 0 w 520"/>
                  <a:gd name="T16" fmla="*/ 0 h 1792"/>
                  <a:gd name="T17" fmla="*/ 520 w 520"/>
                  <a:gd name="T18" fmla="*/ 1792 h 1792"/>
                </a:gdLst>
                <a:ahLst/>
                <a:cxnLst>
                  <a:cxn ang="T10">
                    <a:pos x="T0" y="T1"/>
                  </a:cxn>
                  <a:cxn ang="T11">
                    <a:pos x="T2" y="T3"/>
                  </a:cxn>
                  <a:cxn ang="T12">
                    <a:pos x="T4" y="T5"/>
                  </a:cxn>
                  <a:cxn ang="T13">
                    <a:pos x="T6" y="T7"/>
                  </a:cxn>
                  <a:cxn ang="T14">
                    <a:pos x="T8" y="T9"/>
                  </a:cxn>
                </a:cxnLst>
                <a:rect l="T15" t="T16" r="T17" b="T18"/>
                <a:pathLst>
                  <a:path w="520" h="1792">
                    <a:moveTo>
                      <a:pt x="520" y="1632"/>
                    </a:moveTo>
                    <a:cubicBezTo>
                      <a:pt x="480" y="1704"/>
                      <a:pt x="440" y="1776"/>
                      <a:pt x="376" y="1776"/>
                    </a:cubicBezTo>
                    <a:cubicBezTo>
                      <a:pt x="312" y="1776"/>
                      <a:pt x="192" y="1792"/>
                      <a:pt x="136" y="1632"/>
                    </a:cubicBezTo>
                    <a:cubicBezTo>
                      <a:pt x="80" y="1472"/>
                      <a:pt x="0" y="1088"/>
                      <a:pt x="40" y="816"/>
                    </a:cubicBezTo>
                    <a:cubicBezTo>
                      <a:pt x="80" y="544"/>
                      <a:pt x="228" y="272"/>
                      <a:pt x="376"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1863" name="Oval 20"/>
              <p:cNvSpPr>
                <a:spLocks noChangeArrowheads="1"/>
              </p:cNvSpPr>
              <p:nvPr/>
            </p:nvSpPr>
            <p:spPr bwMode="auto">
              <a:xfrm>
                <a:off x="2928" y="2064"/>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31864" name="Rectangle 21"/>
              <p:cNvSpPr>
                <a:spLocks noChangeArrowheads="1"/>
              </p:cNvSpPr>
              <p:nvPr/>
            </p:nvSpPr>
            <p:spPr bwMode="auto">
              <a:xfrm>
                <a:off x="1296" y="1056"/>
                <a:ext cx="1344" cy="2496"/>
              </a:xfrm>
              <a:prstGeom prst="rect">
                <a:avLst/>
              </a:prstGeom>
              <a:noFill/>
              <a:ln w="12700">
                <a:solidFill>
                  <a:schemeClr val="tx1"/>
                </a:solidFill>
                <a:miter lim="800000"/>
                <a:headEnd/>
                <a:tailEnd type="none" w="med" len="sm"/>
              </a:ln>
            </p:spPr>
            <p:txBody>
              <a:bodyPr wrap="none" anchor="ctr">
                <a:prstTxWarp prst="textNoShape">
                  <a:avLst/>
                </a:prstTxWarp>
              </a:bodyPr>
              <a:lstStyle/>
              <a:p>
                <a:endParaRPr lang="en-US"/>
              </a:p>
            </p:txBody>
          </p:sp>
          <p:sp>
            <p:nvSpPr>
              <p:cNvPr id="31865" name="Rectangle 22"/>
              <p:cNvSpPr>
                <a:spLocks noChangeArrowheads="1"/>
              </p:cNvSpPr>
              <p:nvPr/>
            </p:nvSpPr>
            <p:spPr bwMode="auto">
              <a:xfrm>
                <a:off x="3504" y="1056"/>
                <a:ext cx="1344" cy="2496"/>
              </a:xfrm>
              <a:prstGeom prst="rect">
                <a:avLst/>
              </a:prstGeom>
              <a:noFill/>
              <a:ln w="12700">
                <a:solidFill>
                  <a:schemeClr val="tx1"/>
                </a:solidFill>
                <a:miter lim="800000"/>
                <a:headEnd/>
                <a:tailEnd type="none" w="med" len="sm"/>
              </a:ln>
            </p:spPr>
            <p:txBody>
              <a:bodyPr wrap="none" anchor="ctr">
                <a:prstTxWarp prst="textNoShape">
                  <a:avLst/>
                </a:prstTxWarp>
              </a:bodyPr>
              <a:lstStyle/>
              <a:p>
                <a:endParaRPr lang="en-US"/>
              </a:p>
            </p:txBody>
          </p:sp>
          <p:sp>
            <p:nvSpPr>
              <p:cNvPr id="31866" name="Freeform 23"/>
              <p:cNvSpPr>
                <a:spLocks/>
              </p:cNvSpPr>
              <p:nvPr/>
            </p:nvSpPr>
            <p:spPr bwMode="auto">
              <a:xfrm>
                <a:off x="2256" y="2496"/>
                <a:ext cx="816" cy="944"/>
              </a:xfrm>
              <a:custGeom>
                <a:avLst/>
                <a:gdLst>
                  <a:gd name="T0" fmla="*/ 0 w 816"/>
                  <a:gd name="T1" fmla="*/ 768 h 944"/>
                  <a:gd name="T2" fmla="*/ 96 w 816"/>
                  <a:gd name="T3" fmla="*/ 912 h 944"/>
                  <a:gd name="T4" fmla="*/ 480 w 816"/>
                  <a:gd name="T5" fmla="*/ 912 h 944"/>
                  <a:gd name="T6" fmla="*/ 720 w 816"/>
                  <a:gd name="T7" fmla="*/ 720 h 944"/>
                  <a:gd name="T8" fmla="*/ 816 w 816"/>
                  <a:gd name="T9" fmla="*/ 0 h 944"/>
                  <a:gd name="T10" fmla="*/ 0 60000 65536"/>
                  <a:gd name="T11" fmla="*/ 0 60000 65536"/>
                  <a:gd name="T12" fmla="*/ 0 60000 65536"/>
                  <a:gd name="T13" fmla="*/ 0 60000 65536"/>
                  <a:gd name="T14" fmla="*/ 0 60000 65536"/>
                  <a:gd name="T15" fmla="*/ 0 w 816"/>
                  <a:gd name="T16" fmla="*/ 0 h 944"/>
                  <a:gd name="T17" fmla="*/ 816 w 816"/>
                  <a:gd name="T18" fmla="*/ 944 h 944"/>
                </a:gdLst>
                <a:ahLst/>
                <a:cxnLst>
                  <a:cxn ang="T10">
                    <a:pos x="T0" y="T1"/>
                  </a:cxn>
                  <a:cxn ang="T11">
                    <a:pos x="T2" y="T3"/>
                  </a:cxn>
                  <a:cxn ang="T12">
                    <a:pos x="T4" y="T5"/>
                  </a:cxn>
                  <a:cxn ang="T13">
                    <a:pos x="T6" y="T7"/>
                  </a:cxn>
                  <a:cxn ang="T14">
                    <a:pos x="T8" y="T9"/>
                  </a:cxn>
                </a:cxnLst>
                <a:rect l="T15" t="T16" r="T17" b="T18"/>
                <a:pathLst>
                  <a:path w="816" h="944">
                    <a:moveTo>
                      <a:pt x="0" y="768"/>
                    </a:moveTo>
                    <a:cubicBezTo>
                      <a:pt x="8" y="828"/>
                      <a:pt x="16" y="888"/>
                      <a:pt x="96" y="912"/>
                    </a:cubicBezTo>
                    <a:cubicBezTo>
                      <a:pt x="176" y="936"/>
                      <a:pt x="376" y="944"/>
                      <a:pt x="480" y="912"/>
                    </a:cubicBezTo>
                    <a:cubicBezTo>
                      <a:pt x="584" y="880"/>
                      <a:pt x="664" y="872"/>
                      <a:pt x="720" y="720"/>
                    </a:cubicBezTo>
                    <a:cubicBezTo>
                      <a:pt x="776" y="568"/>
                      <a:pt x="796" y="284"/>
                      <a:pt x="816"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1867" name="Freeform 24"/>
              <p:cNvSpPr>
                <a:spLocks/>
              </p:cNvSpPr>
              <p:nvPr/>
            </p:nvSpPr>
            <p:spPr bwMode="auto">
              <a:xfrm>
                <a:off x="3120" y="1696"/>
                <a:ext cx="816" cy="368"/>
              </a:xfrm>
              <a:custGeom>
                <a:avLst/>
                <a:gdLst>
                  <a:gd name="T0" fmla="*/ 0 w 816"/>
                  <a:gd name="T1" fmla="*/ 368 h 368"/>
                  <a:gd name="T2" fmla="*/ 192 w 816"/>
                  <a:gd name="T3" fmla="*/ 80 h 368"/>
                  <a:gd name="T4" fmla="*/ 624 w 816"/>
                  <a:gd name="T5" fmla="*/ 32 h 368"/>
                  <a:gd name="T6" fmla="*/ 816 w 816"/>
                  <a:gd name="T7" fmla="*/ 272 h 368"/>
                  <a:gd name="T8" fmla="*/ 0 60000 65536"/>
                  <a:gd name="T9" fmla="*/ 0 60000 65536"/>
                  <a:gd name="T10" fmla="*/ 0 60000 65536"/>
                  <a:gd name="T11" fmla="*/ 0 60000 65536"/>
                  <a:gd name="T12" fmla="*/ 0 w 816"/>
                  <a:gd name="T13" fmla="*/ 0 h 368"/>
                  <a:gd name="T14" fmla="*/ 816 w 816"/>
                  <a:gd name="T15" fmla="*/ 368 h 368"/>
                </a:gdLst>
                <a:ahLst/>
                <a:cxnLst>
                  <a:cxn ang="T8">
                    <a:pos x="T0" y="T1"/>
                  </a:cxn>
                  <a:cxn ang="T9">
                    <a:pos x="T2" y="T3"/>
                  </a:cxn>
                  <a:cxn ang="T10">
                    <a:pos x="T4" y="T5"/>
                  </a:cxn>
                  <a:cxn ang="T11">
                    <a:pos x="T6" y="T7"/>
                  </a:cxn>
                </a:cxnLst>
                <a:rect l="T12" t="T13" r="T14" b="T15"/>
                <a:pathLst>
                  <a:path w="816" h="368">
                    <a:moveTo>
                      <a:pt x="0" y="368"/>
                    </a:moveTo>
                    <a:cubicBezTo>
                      <a:pt x="44" y="252"/>
                      <a:pt x="88" y="136"/>
                      <a:pt x="192" y="80"/>
                    </a:cubicBezTo>
                    <a:cubicBezTo>
                      <a:pt x="296" y="24"/>
                      <a:pt x="520" y="0"/>
                      <a:pt x="624" y="32"/>
                    </a:cubicBezTo>
                    <a:cubicBezTo>
                      <a:pt x="728" y="64"/>
                      <a:pt x="772" y="168"/>
                      <a:pt x="816" y="272"/>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grpSp>
        <p:grpSp>
          <p:nvGrpSpPr>
            <p:cNvPr id="31840" name="Group 25"/>
            <p:cNvGrpSpPr>
              <a:grpSpLocks/>
            </p:cNvGrpSpPr>
            <p:nvPr/>
          </p:nvGrpSpPr>
          <p:grpSpPr bwMode="auto">
            <a:xfrm>
              <a:off x="2112" y="1344"/>
              <a:ext cx="192" cy="192"/>
              <a:chOff x="432" y="624"/>
              <a:chExt cx="192" cy="192"/>
            </a:xfrm>
          </p:grpSpPr>
          <p:sp>
            <p:nvSpPr>
              <p:cNvPr id="31845" name="Oval 26"/>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46" name="Oval 27"/>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1841" name="Group 28"/>
            <p:cNvGrpSpPr>
              <a:grpSpLocks/>
            </p:cNvGrpSpPr>
            <p:nvPr/>
          </p:nvGrpSpPr>
          <p:grpSpPr bwMode="auto">
            <a:xfrm>
              <a:off x="3936" y="1344"/>
              <a:ext cx="192" cy="192"/>
              <a:chOff x="432" y="624"/>
              <a:chExt cx="192" cy="192"/>
            </a:xfrm>
          </p:grpSpPr>
          <p:sp>
            <p:nvSpPr>
              <p:cNvPr id="31843" name="Oval 29"/>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44" name="Oval 30"/>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1842" name="Line 31"/>
            <p:cNvSpPr>
              <a:spLocks noChangeShapeType="1"/>
            </p:cNvSpPr>
            <p:nvPr/>
          </p:nvSpPr>
          <p:spPr bwMode="auto">
            <a:xfrm flipH="1">
              <a:off x="2064" y="203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sp>
        <p:nvSpPr>
          <p:cNvPr id="31750" name="Rectangle 32"/>
          <p:cNvSpPr>
            <a:spLocks noGrp="1" noChangeArrowheads="1"/>
          </p:cNvSpPr>
          <p:nvPr>
            <p:ph type="title"/>
          </p:nvPr>
        </p:nvSpPr>
        <p:spPr>
          <a:noFill/>
        </p:spPr>
        <p:txBody>
          <a:bodyPr/>
          <a:lstStyle/>
          <a:p>
            <a:r>
              <a:rPr lang="en-US"/>
              <a:t>Producers and Consumers</a:t>
            </a:r>
          </a:p>
        </p:txBody>
      </p:sp>
      <p:sp>
        <p:nvSpPr>
          <p:cNvPr id="31751" name="Text Box 33"/>
          <p:cNvSpPr txBox="1">
            <a:spLocks noChangeArrowheads="1"/>
          </p:cNvSpPr>
          <p:nvPr/>
        </p:nvSpPr>
        <p:spPr bwMode="auto">
          <a:xfrm>
            <a:off x="2438400" y="1535113"/>
            <a:ext cx="1387475" cy="457200"/>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producer</a:t>
            </a:r>
          </a:p>
        </p:txBody>
      </p:sp>
      <p:sp>
        <p:nvSpPr>
          <p:cNvPr id="31752" name="Text Box 34"/>
          <p:cNvSpPr txBox="1">
            <a:spLocks noChangeArrowheads="1"/>
          </p:cNvSpPr>
          <p:nvPr/>
        </p:nvSpPr>
        <p:spPr bwMode="auto">
          <a:xfrm>
            <a:off x="5867400" y="1535113"/>
            <a:ext cx="1522413" cy="457200"/>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consumer</a:t>
            </a:r>
          </a:p>
        </p:txBody>
      </p:sp>
      <p:grpSp>
        <p:nvGrpSpPr>
          <p:cNvPr id="6" name="Group 35"/>
          <p:cNvGrpSpPr>
            <a:grpSpLocks/>
          </p:cNvGrpSpPr>
          <p:nvPr/>
        </p:nvGrpSpPr>
        <p:grpSpPr bwMode="auto">
          <a:xfrm>
            <a:off x="3276600" y="2514600"/>
            <a:ext cx="533400" cy="3048000"/>
            <a:chOff x="2064" y="1344"/>
            <a:chExt cx="336" cy="1920"/>
          </a:xfrm>
        </p:grpSpPr>
        <p:grpSp>
          <p:nvGrpSpPr>
            <p:cNvPr id="31831" name="Group 36"/>
            <p:cNvGrpSpPr>
              <a:grpSpLocks/>
            </p:cNvGrpSpPr>
            <p:nvPr/>
          </p:nvGrpSpPr>
          <p:grpSpPr bwMode="auto">
            <a:xfrm>
              <a:off x="2112" y="1344"/>
              <a:ext cx="192" cy="192"/>
              <a:chOff x="432" y="624"/>
              <a:chExt cx="192" cy="192"/>
            </a:xfrm>
          </p:grpSpPr>
          <p:sp>
            <p:nvSpPr>
              <p:cNvPr id="31837" name="Oval 37"/>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38" name="Oval 38"/>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nvGrpSpPr>
            <p:cNvPr id="31832" name="Group 39"/>
            <p:cNvGrpSpPr>
              <a:grpSpLocks/>
            </p:cNvGrpSpPr>
            <p:nvPr/>
          </p:nvGrpSpPr>
          <p:grpSpPr bwMode="auto">
            <a:xfrm>
              <a:off x="2112" y="2544"/>
              <a:ext cx="192" cy="192"/>
              <a:chOff x="432" y="624"/>
              <a:chExt cx="192" cy="192"/>
            </a:xfrm>
          </p:grpSpPr>
          <p:sp>
            <p:nvSpPr>
              <p:cNvPr id="31835" name="Oval 40"/>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36" name="Oval 41"/>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1833" name="Line 42"/>
            <p:cNvSpPr>
              <a:spLocks noChangeShapeType="1"/>
            </p:cNvSpPr>
            <p:nvPr/>
          </p:nvSpPr>
          <p:spPr bwMode="auto">
            <a:xfrm flipH="1">
              <a:off x="2064" y="203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1834" name="Line 43"/>
            <p:cNvSpPr>
              <a:spLocks noChangeShapeType="1"/>
            </p:cNvSpPr>
            <p:nvPr/>
          </p:nvSpPr>
          <p:spPr bwMode="auto">
            <a:xfrm flipH="1">
              <a:off x="2064" y="326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grpSp>
        <p:nvGrpSpPr>
          <p:cNvPr id="9" name="Group 44"/>
          <p:cNvGrpSpPr>
            <a:grpSpLocks/>
          </p:cNvGrpSpPr>
          <p:nvPr/>
        </p:nvGrpSpPr>
        <p:grpSpPr bwMode="auto">
          <a:xfrm>
            <a:off x="3276600" y="2514600"/>
            <a:ext cx="3429000" cy="3048000"/>
            <a:chOff x="2064" y="1344"/>
            <a:chExt cx="2160" cy="1920"/>
          </a:xfrm>
        </p:grpSpPr>
        <p:sp>
          <p:nvSpPr>
            <p:cNvPr id="31819" name="Line 45"/>
            <p:cNvSpPr>
              <a:spLocks noChangeShapeType="1"/>
            </p:cNvSpPr>
            <p:nvPr/>
          </p:nvSpPr>
          <p:spPr bwMode="auto">
            <a:xfrm flipH="1">
              <a:off x="2064" y="203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sp>
          <p:nvSpPr>
            <p:cNvPr id="31820" name="Line 46"/>
            <p:cNvSpPr>
              <a:spLocks noChangeShapeType="1"/>
            </p:cNvSpPr>
            <p:nvPr/>
          </p:nvSpPr>
          <p:spPr bwMode="auto">
            <a:xfrm flipH="1">
              <a:off x="2064"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31821" name="Group 47"/>
            <p:cNvGrpSpPr>
              <a:grpSpLocks/>
            </p:cNvGrpSpPr>
            <p:nvPr/>
          </p:nvGrpSpPr>
          <p:grpSpPr bwMode="auto">
            <a:xfrm>
              <a:off x="2112" y="1344"/>
              <a:ext cx="192" cy="192"/>
              <a:chOff x="432" y="624"/>
              <a:chExt cx="192" cy="192"/>
            </a:xfrm>
          </p:grpSpPr>
          <p:sp>
            <p:nvSpPr>
              <p:cNvPr id="31829" name="Oval 48"/>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30" name="Oval 49"/>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1822" name="Group 50"/>
            <p:cNvGrpSpPr>
              <a:grpSpLocks/>
            </p:cNvGrpSpPr>
            <p:nvPr/>
          </p:nvGrpSpPr>
          <p:grpSpPr bwMode="auto">
            <a:xfrm>
              <a:off x="2112" y="2544"/>
              <a:ext cx="192" cy="192"/>
              <a:chOff x="432" y="624"/>
              <a:chExt cx="192" cy="192"/>
            </a:xfrm>
          </p:grpSpPr>
          <p:sp>
            <p:nvSpPr>
              <p:cNvPr id="31827" name="Oval 51"/>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28" name="Oval 52"/>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nvGrpSpPr>
            <p:cNvPr id="31823" name="Group 53"/>
            <p:cNvGrpSpPr>
              <a:grpSpLocks/>
            </p:cNvGrpSpPr>
            <p:nvPr/>
          </p:nvGrpSpPr>
          <p:grpSpPr bwMode="auto">
            <a:xfrm>
              <a:off x="3024" y="2160"/>
              <a:ext cx="192" cy="192"/>
              <a:chOff x="432" y="624"/>
              <a:chExt cx="192" cy="192"/>
            </a:xfrm>
          </p:grpSpPr>
          <p:sp>
            <p:nvSpPr>
              <p:cNvPr id="31825" name="Oval 54"/>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26" name="Oval 55"/>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1824" name="Line 56"/>
            <p:cNvSpPr>
              <a:spLocks noChangeShapeType="1"/>
            </p:cNvSpPr>
            <p:nvPr/>
          </p:nvSpPr>
          <p:spPr bwMode="auto">
            <a:xfrm flipH="1">
              <a:off x="3888" y="203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grpSp>
        <p:nvGrpSpPr>
          <p:cNvPr id="13" name="Group 57"/>
          <p:cNvGrpSpPr>
            <a:grpSpLocks/>
          </p:cNvGrpSpPr>
          <p:nvPr/>
        </p:nvGrpSpPr>
        <p:grpSpPr bwMode="auto">
          <a:xfrm>
            <a:off x="3276600" y="2514600"/>
            <a:ext cx="533400" cy="3048000"/>
            <a:chOff x="2064" y="1344"/>
            <a:chExt cx="336" cy="1920"/>
          </a:xfrm>
        </p:grpSpPr>
        <p:grpSp>
          <p:nvGrpSpPr>
            <p:cNvPr id="31811" name="Group 58"/>
            <p:cNvGrpSpPr>
              <a:grpSpLocks/>
            </p:cNvGrpSpPr>
            <p:nvPr/>
          </p:nvGrpSpPr>
          <p:grpSpPr bwMode="auto">
            <a:xfrm>
              <a:off x="2112" y="1344"/>
              <a:ext cx="192" cy="192"/>
              <a:chOff x="432" y="624"/>
              <a:chExt cx="192" cy="192"/>
            </a:xfrm>
          </p:grpSpPr>
          <p:sp>
            <p:nvSpPr>
              <p:cNvPr id="31817" name="Oval 59"/>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18" name="Oval 60"/>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31812" name="Line 61"/>
            <p:cNvSpPr>
              <a:spLocks noChangeShapeType="1"/>
            </p:cNvSpPr>
            <p:nvPr/>
          </p:nvSpPr>
          <p:spPr bwMode="auto">
            <a:xfrm flipH="1">
              <a:off x="2064" y="203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31813" name="Group 62"/>
            <p:cNvGrpSpPr>
              <a:grpSpLocks/>
            </p:cNvGrpSpPr>
            <p:nvPr/>
          </p:nvGrpSpPr>
          <p:grpSpPr bwMode="auto">
            <a:xfrm>
              <a:off x="2112" y="2544"/>
              <a:ext cx="192" cy="192"/>
              <a:chOff x="432" y="624"/>
              <a:chExt cx="192" cy="192"/>
            </a:xfrm>
          </p:grpSpPr>
          <p:sp>
            <p:nvSpPr>
              <p:cNvPr id="31815" name="Oval 63"/>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16" name="Oval 64"/>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1814" name="Line 65"/>
            <p:cNvSpPr>
              <a:spLocks noChangeShapeType="1"/>
            </p:cNvSpPr>
            <p:nvPr/>
          </p:nvSpPr>
          <p:spPr bwMode="auto">
            <a:xfrm flipH="1">
              <a:off x="2064" y="326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grpSp>
        <p:nvGrpSpPr>
          <p:cNvPr id="16" name="Group 66"/>
          <p:cNvGrpSpPr>
            <a:grpSpLocks/>
          </p:cNvGrpSpPr>
          <p:nvPr/>
        </p:nvGrpSpPr>
        <p:grpSpPr bwMode="auto">
          <a:xfrm>
            <a:off x="3276600" y="2514600"/>
            <a:ext cx="1790700" cy="3048000"/>
            <a:chOff x="2064" y="1344"/>
            <a:chExt cx="1128" cy="1920"/>
          </a:xfrm>
        </p:grpSpPr>
        <p:grpSp>
          <p:nvGrpSpPr>
            <p:cNvPr id="31799" name="Group 67"/>
            <p:cNvGrpSpPr>
              <a:grpSpLocks/>
            </p:cNvGrpSpPr>
            <p:nvPr/>
          </p:nvGrpSpPr>
          <p:grpSpPr bwMode="auto">
            <a:xfrm>
              <a:off x="2112" y="1344"/>
              <a:ext cx="192" cy="192"/>
              <a:chOff x="432" y="624"/>
              <a:chExt cx="192" cy="192"/>
            </a:xfrm>
          </p:grpSpPr>
          <p:sp>
            <p:nvSpPr>
              <p:cNvPr id="31809" name="Oval 68"/>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10" name="Oval 69"/>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1800" name="Line 70"/>
            <p:cNvSpPr>
              <a:spLocks noChangeShapeType="1"/>
            </p:cNvSpPr>
            <p:nvPr/>
          </p:nvSpPr>
          <p:spPr bwMode="auto">
            <a:xfrm flipH="1">
              <a:off x="2064" y="203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nvGrpSpPr>
            <p:cNvPr id="31801" name="Group 71"/>
            <p:cNvGrpSpPr>
              <a:grpSpLocks/>
            </p:cNvGrpSpPr>
            <p:nvPr/>
          </p:nvGrpSpPr>
          <p:grpSpPr bwMode="auto">
            <a:xfrm>
              <a:off x="2112" y="2544"/>
              <a:ext cx="192" cy="192"/>
              <a:chOff x="432" y="624"/>
              <a:chExt cx="192" cy="192"/>
            </a:xfrm>
          </p:grpSpPr>
          <p:sp>
            <p:nvSpPr>
              <p:cNvPr id="31807" name="Oval 72"/>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08" name="Oval 73"/>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31802" name="Line 74"/>
            <p:cNvSpPr>
              <a:spLocks noChangeShapeType="1"/>
            </p:cNvSpPr>
            <p:nvPr/>
          </p:nvSpPr>
          <p:spPr bwMode="auto">
            <a:xfrm flipH="1">
              <a:off x="2064"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31803" name="Group 75"/>
            <p:cNvGrpSpPr>
              <a:grpSpLocks/>
            </p:cNvGrpSpPr>
            <p:nvPr/>
          </p:nvGrpSpPr>
          <p:grpSpPr bwMode="auto">
            <a:xfrm>
              <a:off x="3000" y="2160"/>
              <a:ext cx="192" cy="192"/>
              <a:chOff x="432" y="2400"/>
              <a:chExt cx="192" cy="192"/>
            </a:xfrm>
          </p:grpSpPr>
          <p:sp>
            <p:nvSpPr>
              <p:cNvPr id="31804" name="Oval 76"/>
              <p:cNvSpPr>
                <a:spLocks noChangeArrowheads="1"/>
              </p:cNvSpPr>
              <p:nvPr/>
            </p:nvSpPr>
            <p:spPr bwMode="auto">
              <a:xfrm>
                <a:off x="432" y="2400"/>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805" name="Oval 77"/>
              <p:cNvSpPr>
                <a:spLocks noChangeArrowheads="1"/>
              </p:cNvSpPr>
              <p:nvPr/>
            </p:nvSpPr>
            <p:spPr bwMode="auto">
              <a:xfrm>
                <a:off x="480" y="2400"/>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1806" name="Oval 78"/>
              <p:cNvSpPr>
                <a:spLocks noChangeArrowheads="1"/>
              </p:cNvSpPr>
              <p:nvPr/>
            </p:nvSpPr>
            <p:spPr bwMode="auto">
              <a:xfrm>
                <a:off x="528" y="249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grpSp>
        <p:nvGrpSpPr>
          <p:cNvPr id="20" name="Group 79"/>
          <p:cNvGrpSpPr>
            <a:grpSpLocks/>
          </p:cNvGrpSpPr>
          <p:nvPr/>
        </p:nvGrpSpPr>
        <p:grpSpPr bwMode="auto">
          <a:xfrm>
            <a:off x="4762500" y="2514600"/>
            <a:ext cx="1943100" cy="3048000"/>
            <a:chOff x="3000" y="1344"/>
            <a:chExt cx="1224" cy="1920"/>
          </a:xfrm>
        </p:grpSpPr>
        <p:grpSp>
          <p:nvGrpSpPr>
            <p:cNvPr id="31788" name="Group 80"/>
            <p:cNvGrpSpPr>
              <a:grpSpLocks/>
            </p:cNvGrpSpPr>
            <p:nvPr/>
          </p:nvGrpSpPr>
          <p:grpSpPr bwMode="auto">
            <a:xfrm>
              <a:off x="3000" y="2142"/>
              <a:ext cx="240" cy="240"/>
              <a:chOff x="288" y="2784"/>
              <a:chExt cx="240" cy="240"/>
            </a:xfrm>
          </p:grpSpPr>
          <p:sp>
            <p:nvSpPr>
              <p:cNvPr id="31797" name="Oval 81"/>
              <p:cNvSpPr>
                <a:spLocks noChangeArrowheads="1"/>
              </p:cNvSpPr>
              <p:nvPr/>
            </p:nvSpPr>
            <p:spPr bwMode="auto">
              <a:xfrm>
                <a:off x="288" y="2784"/>
                <a:ext cx="240" cy="240"/>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798" name="Oval 82"/>
              <p:cNvSpPr>
                <a:spLocks noChangeArrowheads="1"/>
              </p:cNvSpPr>
              <p:nvPr/>
            </p:nvSpPr>
            <p:spPr bwMode="auto">
              <a:xfrm>
                <a:off x="360" y="286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1789" name="Line 83"/>
            <p:cNvSpPr>
              <a:spLocks noChangeShapeType="1"/>
            </p:cNvSpPr>
            <p:nvPr/>
          </p:nvSpPr>
          <p:spPr bwMode="auto">
            <a:xfrm flipH="1">
              <a:off x="3888" y="203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31790" name="Group 84"/>
            <p:cNvGrpSpPr>
              <a:grpSpLocks/>
            </p:cNvGrpSpPr>
            <p:nvPr/>
          </p:nvGrpSpPr>
          <p:grpSpPr bwMode="auto">
            <a:xfrm>
              <a:off x="3936" y="1344"/>
              <a:ext cx="192" cy="192"/>
              <a:chOff x="432" y="624"/>
              <a:chExt cx="192" cy="192"/>
            </a:xfrm>
          </p:grpSpPr>
          <p:sp>
            <p:nvSpPr>
              <p:cNvPr id="31795" name="Oval 85"/>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796" name="Oval 86"/>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nvGrpSpPr>
            <p:cNvPr id="31791" name="Group 87"/>
            <p:cNvGrpSpPr>
              <a:grpSpLocks/>
            </p:cNvGrpSpPr>
            <p:nvPr/>
          </p:nvGrpSpPr>
          <p:grpSpPr bwMode="auto">
            <a:xfrm>
              <a:off x="3936" y="2544"/>
              <a:ext cx="192" cy="192"/>
              <a:chOff x="432" y="624"/>
              <a:chExt cx="192" cy="192"/>
            </a:xfrm>
          </p:grpSpPr>
          <p:sp>
            <p:nvSpPr>
              <p:cNvPr id="31793" name="Oval 88"/>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794" name="Oval 89"/>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1792" name="Line 90"/>
            <p:cNvSpPr>
              <a:spLocks noChangeShapeType="1"/>
            </p:cNvSpPr>
            <p:nvPr/>
          </p:nvSpPr>
          <p:spPr bwMode="auto">
            <a:xfrm flipH="1">
              <a:off x="3888" y="326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grpSp>
        <p:nvGrpSpPr>
          <p:cNvPr id="24" name="Group 91"/>
          <p:cNvGrpSpPr>
            <a:grpSpLocks/>
          </p:cNvGrpSpPr>
          <p:nvPr/>
        </p:nvGrpSpPr>
        <p:grpSpPr bwMode="auto">
          <a:xfrm>
            <a:off x="6172200" y="2514600"/>
            <a:ext cx="533400" cy="3048000"/>
            <a:chOff x="3888" y="1344"/>
            <a:chExt cx="336" cy="1920"/>
          </a:xfrm>
        </p:grpSpPr>
        <p:grpSp>
          <p:nvGrpSpPr>
            <p:cNvPr id="31780" name="Group 92"/>
            <p:cNvGrpSpPr>
              <a:grpSpLocks/>
            </p:cNvGrpSpPr>
            <p:nvPr/>
          </p:nvGrpSpPr>
          <p:grpSpPr bwMode="auto">
            <a:xfrm>
              <a:off x="3936" y="1344"/>
              <a:ext cx="192" cy="192"/>
              <a:chOff x="432" y="624"/>
              <a:chExt cx="192" cy="192"/>
            </a:xfrm>
          </p:grpSpPr>
          <p:sp>
            <p:nvSpPr>
              <p:cNvPr id="31786" name="Oval 93"/>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787" name="Oval 94"/>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1781" name="Line 95"/>
            <p:cNvSpPr>
              <a:spLocks noChangeShapeType="1"/>
            </p:cNvSpPr>
            <p:nvPr/>
          </p:nvSpPr>
          <p:spPr bwMode="auto">
            <a:xfrm flipH="1">
              <a:off x="3888" y="203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nvGrpSpPr>
            <p:cNvPr id="31782" name="Group 96"/>
            <p:cNvGrpSpPr>
              <a:grpSpLocks/>
            </p:cNvGrpSpPr>
            <p:nvPr/>
          </p:nvGrpSpPr>
          <p:grpSpPr bwMode="auto">
            <a:xfrm>
              <a:off x="3936" y="2544"/>
              <a:ext cx="192" cy="192"/>
              <a:chOff x="432" y="624"/>
              <a:chExt cx="192" cy="192"/>
            </a:xfrm>
          </p:grpSpPr>
          <p:sp>
            <p:nvSpPr>
              <p:cNvPr id="31784" name="Oval 97"/>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785" name="Oval 98"/>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31783" name="Line 99"/>
            <p:cNvSpPr>
              <a:spLocks noChangeShapeType="1"/>
            </p:cNvSpPr>
            <p:nvPr/>
          </p:nvSpPr>
          <p:spPr bwMode="auto">
            <a:xfrm flipH="1">
              <a:off x="3888"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grpSp>
        <p:nvGrpSpPr>
          <p:cNvPr id="27" name="Group 100"/>
          <p:cNvGrpSpPr>
            <a:grpSpLocks/>
          </p:cNvGrpSpPr>
          <p:nvPr/>
        </p:nvGrpSpPr>
        <p:grpSpPr bwMode="auto">
          <a:xfrm>
            <a:off x="4800600" y="2514600"/>
            <a:ext cx="1905000" cy="3048000"/>
            <a:chOff x="3024" y="1344"/>
            <a:chExt cx="1200" cy="1920"/>
          </a:xfrm>
        </p:grpSpPr>
        <p:grpSp>
          <p:nvGrpSpPr>
            <p:cNvPr id="31769" name="Group 101"/>
            <p:cNvGrpSpPr>
              <a:grpSpLocks/>
            </p:cNvGrpSpPr>
            <p:nvPr/>
          </p:nvGrpSpPr>
          <p:grpSpPr bwMode="auto">
            <a:xfrm>
              <a:off x="3024" y="2160"/>
              <a:ext cx="192" cy="192"/>
              <a:chOff x="432" y="624"/>
              <a:chExt cx="192" cy="192"/>
            </a:xfrm>
          </p:grpSpPr>
          <p:sp>
            <p:nvSpPr>
              <p:cNvPr id="31778" name="Oval 102"/>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779" name="Oval 103"/>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nvGrpSpPr>
            <p:cNvPr id="31770" name="Group 104"/>
            <p:cNvGrpSpPr>
              <a:grpSpLocks/>
            </p:cNvGrpSpPr>
            <p:nvPr/>
          </p:nvGrpSpPr>
          <p:grpSpPr bwMode="auto">
            <a:xfrm>
              <a:off x="3936" y="1344"/>
              <a:ext cx="192" cy="192"/>
              <a:chOff x="432" y="624"/>
              <a:chExt cx="192" cy="192"/>
            </a:xfrm>
          </p:grpSpPr>
          <p:sp>
            <p:nvSpPr>
              <p:cNvPr id="31776" name="Oval 105"/>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777" name="Oval 106"/>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31771" name="Line 107"/>
            <p:cNvSpPr>
              <a:spLocks noChangeShapeType="1"/>
            </p:cNvSpPr>
            <p:nvPr/>
          </p:nvSpPr>
          <p:spPr bwMode="auto">
            <a:xfrm flipH="1">
              <a:off x="3888" y="203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31772" name="Group 108"/>
            <p:cNvGrpSpPr>
              <a:grpSpLocks/>
            </p:cNvGrpSpPr>
            <p:nvPr/>
          </p:nvGrpSpPr>
          <p:grpSpPr bwMode="auto">
            <a:xfrm>
              <a:off x="3936" y="2544"/>
              <a:ext cx="192" cy="192"/>
              <a:chOff x="432" y="624"/>
              <a:chExt cx="192" cy="192"/>
            </a:xfrm>
          </p:grpSpPr>
          <p:sp>
            <p:nvSpPr>
              <p:cNvPr id="31774" name="Oval 109"/>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775" name="Oval 110"/>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1773" name="Line 111"/>
            <p:cNvSpPr>
              <a:spLocks noChangeShapeType="1"/>
            </p:cNvSpPr>
            <p:nvPr/>
          </p:nvSpPr>
          <p:spPr bwMode="auto">
            <a:xfrm flipH="1">
              <a:off x="3888" y="326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grpSp>
        <p:nvGrpSpPr>
          <p:cNvPr id="31" name="Group 112"/>
          <p:cNvGrpSpPr>
            <a:grpSpLocks/>
          </p:cNvGrpSpPr>
          <p:nvPr/>
        </p:nvGrpSpPr>
        <p:grpSpPr bwMode="auto">
          <a:xfrm>
            <a:off x="6172200" y="2514600"/>
            <a:ext cx="533400" cy="3048000"/>
            <a:chOff x="3888" y="1344"/>
            <a:chExt cx="336" cy="1920"/>
          </a:xfrm>
        </p:grpSpPr>
        <p:grpSp>
          <p:nvGrpSpPr>
            <p:cNvPr id="31762" name="Group 113"/>
            <p:cNvGrpSpPr>
              <a:grpSpLocks/>
            </p:cNvGrpSpPr>
            <p:nvPr/>
          </p:nvGrpSpPr>
          <p:grpSpPr bwMode="auto">
            <a:xfrm>
              <a:off x="3936" y="1344"/>
              <a:ext cx="192" cy="192"/>
              <a:chOff x="432" y="624"/>
              <a:chExt cx="192" cy="192"/>
            </a:xfrm>
          </p:grpSpPr>
          <p:sp>
            <p:nvSpPr>
              <p:cNvPr id="31767" name="Oval 114"/>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768" name="Oval 115"/>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1763" name="Group 116"/>
            <p:cNvGrpSpPr>
              <a:grpSpLocks/>
            </p:cNvGrpSpPr>
            <p:nvPr/>
          </p:nvGrpSpPr>
          <p:grpSpPr bwMode="auto">
            <a:xfrm>
              <a:off x="3936" y="2544"/>
              <a:ext cx="192" cy="192"/>
              <a:chOff x="432" y="624"/>
              <a:chExt cx="192" cy="192"/>
            </a:xfrm>
          </p:grpSpPr>
          <p:sp>
            <p:nvSpPr>
              <p:cNvPr id="31765" name="Oval 117"/>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1766" name="Oval 118"/>
              <p:cNvSpPr>
                <a:spLocks noChangeArrowheads="1"/>
              </p:cNvSpPr>
              <p:nvPr/>
            </p:nvSpPr>
            <p:spPr bwMode="auto">
              <a:xfrm>
                <a:off x="480" y="67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31764" name="Line 119"/>
            <p:cNvSpPr>
              <a:spLocks noChangeShapeType="1"/>
            </p:cNvSpPr>
            <p:nvPr/>
          </p:nvSpPr>
          <p:spPr bwMode="auto">
            <a:xfrm flipH="1">
              <a:off x="3888"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sp>
        <p:nvSpPr>
          <p:cNvPr id="593016" name="Text Box 120"/>
          <p:cNvSpPr txBox="1">
            <a:spLocks noChangeArrowheads="1"/>
          </p:cNvSpPr>
          <p:nvPr/>
        </p:nvSpPr>
        <p:spPr bwMode="auto">
          <a:xfrm>
            <a:off x="7696200" y="6248400"/>
            <a:ext cx="477838" cy="457200"/>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sym typeface="Zapf Dingbats" charset="2"/>
              </a:rPr>
              <a:t></a:t>
            </a:r>
            <a:endParaRPr lang="en-US">
              <a:solidFill>
                <a:srgbClr val="00027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5930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016" grpId="0" autoUpdateAnimBg="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Date Placeholder 2"/>
          <p:cNvSpPr>
            <a:spLocks noGrp="1"/>
          </p:cNvSpPr>
          <p:nvPr>
            <p:ph type="dt" sz="quarter" idx="10"/>
          </p:nvPr>
        </p:nvSpPr>
        <p:spPr>
          <a:noFill/>
        </p:spPr>
        <p:txBody>
          <a:bodyPr/>
          <a:lstStyle/>
          <a:p>
            <a:r>
              <a:rPr lang="en-US" smtClean="0"/>
              <a:t>© Oscar Nierstrasz</a:t>
            </a:r>
            <a:endParaRPr lang="de-CH" smtClean="0"/>
          </a:p>
        </p:txBody>
      </p:sp>
      <p:sp>
        <p:nvSpPr>
          <p:cNvPr id="33795" name="Footer Placeholder 3"/>
          <p:cNvSpPr>
            <a:spLocks noGrp="1"/>
          </p:cNvSpPr>
          <p:nvPr>
            <p:ph type="ftr" sz="quarter" idx="11"/>
          </p:nvPr>
        </p:nvSpPr>
        <p:spPr>
          <a:noFill/>
        </p:spPr>
        <p:txBody>
          <a:bodyPr/>
          <a:lstStyle/>
          <a:p>
            <a:r>
              <a:rPr lang="en-US" smtClean="0"/>
              <a:t>Petri Nets</a:t>
            </a:r>
            <a:endParaRPr lang="de-CH" smtClean="0"/>
          </a:p>
        </p:txBody>
      </p:sp>
      <p:sp>
        <p:nvSpPr>
          <p:cNvPr id="33796" name="Slide Number Placeholder 4"/>
          <p:cNvSpPr>
            <a:spLocks noGrp="1"/>
          </p:cNvSpPr>
          <p:nvPr>
            <p:ph type="sldNum" sz="quarter" idx="12"/>
          </p:nvPr>
        </p:nvSpPr>
        <p:spPr>
          <a:noFill/>
        </p:spPr>
        <p:txBody>
          <a:bodyPr/>
          <a:lstStyle/>
          <a:p>
            <a:fld id="{A3DB8A41-891E-534C-9517-4963B0D07536}" type="slidenum">
              <a:rPr lang="de-CH" smtClean="0"/>
              <a:pPr/>
              <a:t>13</a:t>
            </a:fld>
            <a:endParaRPr lang="de-CH" sz="1400" smtClean="0">
              <a:solidFill>
                <a:srgbClr val="7E7E7E"/>
              </a:solidFill>
              <a:latin typeface="Times" charset="0"/>
            </a:endParaRPr>
          </a:p>
        </p:txBody>
      </p:sp>
      <p:sp>
        <p:nvSpPr>
          <p:cNvPr id="33797" name="Rectangle 1026"/>
          <p:cNvSpPr>
            <a:spLocks noGrp="1" noChangeArrowheads="1"/>
          </p:cNvSpPr>
          <p:nvPr>
            <p:ph type="title"/>
          </p:nvPr>
        </p:nvSpPr>
        <p:spPr/>
        <p:txBody>
          <a:bodyPr/>
          <a:lstStyle/>
          <a:p>
            <a:r>
              <a:rPr lang="en-US"/>
              <a:t>Bounded Buffers</a:t>
            </a:r>
          </a:p>
        </p:txBody>
      </p:sp>
      <p:grpSp>
        <p:nvGrpSpPr>
          <p:cNvPr id="33798" name="Group 1027"/>
          <p:cNvGrpSpPr>
            <a:grpSpLocks/>
          </p:cNvGrpSpPr>
          <p:nvPr/>
        </p:nvGrpSpPr>
        <p:grpSpPr bwMode="auto">
          <a:xfrm>
            <a:off x="1905000" y="1676400"/>
            <a:ext cx="6019800" cy="3962400"/>
            <a:chOff x="1200" y="1056"/>
            <a:chExt cx="3792" cy="2496"/>
          </a:xfrm>
        </p:grpSpPr>
        <p:grpSp>
          <p:nvGrpSpPr>
            <p:cNvPr id="33929" name="Group 1028"/>
            <p:cNvGrpSpPr>
              <a:grpSpLocks/>
            </p:cNvGrpSpPr>
            <p:nvPr/>
          </p:nvGrpSpPr>
          <p:grpSpPr bwMode="auto">
            <a:xfrm>
              <a:off x="1200" y="1056"/>
              <a:ext cx="3792" cy="2496"/>
              <a:chOff x="1200" y="1056"/>
              <a:chExt cx="3792" cy="2496"/>
            </a:xfrm>
          </p:grpSpPr>
          <p:sp>
            <p:nvSpPr>
              <p:cNvPr id="33946" name="Oval 1029"/>
              <p:cNvSpPr>
                <a:spLocks noChangeArrowheads="1"/>
              </p:cNvSpPr>
              <p:nvPr/>
            </p:nvSpPr>
            <p:spPr bwMode="auto">
              <a:xfrm>
                <a:off x="2880" y="1776"/>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grpSp>
            <p:nvGrpSpPr>
              <p:cNvPr id="33947" name="Group 1030"/>
              <p:cNvGrpSpPr>
                <a:grpSpLocks/>
              </p:cNvGrpSpPr>
              <p:nvPr/>
            </p:nvGrpSpPr>
            <p:grpSpPr bwMode="auto">
              <a:xfrm>
                <a:off x="1200" y="1056"/>
                <a:ext cx="1344" cy="2496"/>
                <a:chOff x="1296" y="1056"/>
                <a:chExt cx="1344" cy="2496"/>
              </a:xfrm>
            </p:grpSpPr>
            <p:sp>
              <p:nvSpPr>
                <p:cNvPr id="33963" name="Line 1031"/>
                <p:cNvSpPr>
                  <a:spLocks noChangeShapeType="1"/>
                </p:cNvSpPr>
                <p:nvPr/>
              </p:nvSpPr>
              <p:spPr bwMode="auto">
                <a:xfrm flipH="1">
                  <a:off x="2016" y="2016"/>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3964" name="Line 1032"/>
                <p:cNvSpPr>
                  <a:spLocks noChangeShapeType="1"/>
                </p:cNvSpPr>
                <p:nvPr/>
              </p:nvSpPr>
              <p:spPr bwMode="auto">
                <a:xfrm flipH="1">
                  <a:off x="2160" y="2016"/>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3965" name="Oval 1033"/>
                <p:cNvSpPr>
                  <a:spLocks noChangeArrowheads="1"/>
                </p:cNvSpPr>
                <p:nvPr/>
              </p:nvSpPr>
              <p:spPr bwMode="auto">
                <a:xfrm>
                  <a:off x="1968" y="1200"/>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33966" name="Oval 1034"/>
                <p:cNvSpPr>
                  <a:spLocks noChangeArrowheads="1"/>
                </p:cNvSpPr>
                <p:nvPr/>
              </p:nvSpPr>
              <p:spPr bwMode="auto">
                <a:xfrm>
                  <a:off x="1968" y="2448"/>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33967" name="Line 1035"/>
                <p:cNvSpPr>
                  <a:spLocks noChangeShapeType="1"/>
                </p:cNvSpPr>
                <p:nvPr/>
              </p:nvSpPr>
              <p:spPr bwMode="auto">
                <a:xfrm flipH="1">
                  <a:off x="2160" y="1584"/>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3968" name="Line 1036"/>
                <p:cNvSpPr>
                  <a:spLocks noChangeShapeType="1"/>
                </p:cNvSpPr>
                <p:nvPr/>
              </p:nvSpPr>
              <p:spPr bwMode="auto">
                <a:xfrm flipH="1">
                  <a:off x="2160" y="2832"/>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3969" name="Line 1037"/>
                <p:cNvSpPr>
                  <a:spLocks noChangeShapeType="1"/>
                </p:cNvSpPr>
                <p:nvPr/>
              </p:nvSpPr>
              <p:spPr bwMode="auto">
                <a:xfrm flipH="1">
                  <a:off x="2016"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3970" name="Freeform 1038"/>
                <p:cNvSpPr>
                  <a:spLocks/>
                </p:cNvSpPr>
                <p:nvPr/>
              </p:nvSpPr>
              <p:spPr bwMode="auto">
                <a:xfrm>
                  <a:off x="1632" y="1632"/>
                  <a:ext cx="520" cy="1792"/>
                </a:xfrm>
                <a:custGeom>
                  <a:avLst/>
                  <a:gdLst>
                    <a:gd name="T0" fmla="*/ 520 w 520"/>
                    <a:gd name="T1" fmla="*/ 1632 h 1792"/>
                    <a:gd name="T2" fmla="*/ 376 w 520"/>
                    <a:gd name="T3" fmla="*/ 1776 h 1792"/>
                    <a:gd name="T4" fmla="*/ 136 w 520"/>
                    <a:gd name="T5" fmla="*/ 1632 h 1792"/>
                    <a:gd name="T6" fmla="*/ 40 w 520"/>
                    <a:gd name="T7" fmla="*/ 816 h 1792"/>
                    <a:gd name="T8" fmla="*/ 376 w 520"/>
                    <a:gd name="T9" fmla="*/ 0 h 1792"/>
                    <a:gd name="T10" fmla="*/ 0 60000 65536"/>
                    <a:gd name="T11" fmla="*/ 0 60000 65536"/>
                    <a:gd name="T12" fmla="*/ 0 60000 65536"/>
                    <a:gd name="T13" fmla="*/ 0 60000 65536"/>
                    <a:gd name="T14" fmla="*/ 0 60000 65536"/>
                    <a:gd name="T15" fmla="*/ 0 w 520"/>
                    <a:gd name="T16" fmla="*/ 0 h 1792"/>
                    <a:gd name="T17" fmla="*/ 520 w 520"/>
                    <a:gd name="T18" fmla="*/ 1792 h 1792"/>
                  </a:gdLst>
                  <a:ahLst/>
                  <a:cxnLst>
                    <a:cxn ang="T10">
                      <a:pos x="T0" y="T1"/>
                    </a:cxn>
                    <a:cxn ang="T11">
                      <a:pos x="T2" y="T3"/>
                    </a:cxn>
                    <a:cxn ang="T12">
                      <a:pos x="T4" y="T5"/>
                    </a:cxn>
                    <a:cxn ang="T13">
                      <a:pos x="T6" y="T7"/>
                    </a:cxn>
                    <a:cxn ang="T14">
                      <a:pos x="T8" y="T9"/>
                    </a:cxn>
                  </a:cxnLst>
                  <a:rect l="T15" t="T16" r="T17" b="T18"/>
                  <a:pathLst>
                    <a:path w="520" h="1792">
                      <a:moveTo>
                        <a:pt x="520" y="1632"/>
                      </a:moveTo>
                      <a:cubicBezTo>
                        <a:pt x="480" y="1704"/>
                        <a:pt x="440" y="1776"/>
                        <a:pt x="376" y="1776"/>
                      </a:cubicBezTo>
                      <a:cubicBezTo>
                        <a:pt x="312" y="1776"/>
                        <a:pt x="192" y="1792"/>
                        <a:pt x="136" y="1632"/>
                      </a:cubicBezTo>
                      <a:cubicBezTo>
                        <a:pt x="80" y="1472"/>
                        <a:pt x="0" y="1088"/>
                        <a:pt x="40" y="816"/>
                      </a:cubicBezTo>
                      <a:cubicBezTo>
                        <a:pt x="80" y="544"/>
                        <a:pt x="228" y="272"/>
                        <a:pt x="376"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3971" name="Rectangle 1039"/>
                <p:cNvSpPr>
                  <a:spLocks noChangeArrowheads="1"/>
                </p:cNvSpPr>
                <p:nvPr/>
              </p:nvSpPr>
              <p:spPr bwMode="auto">
                <a:xfrm>
                  <a:off x="1296" y="1056"/>
                  <a:ext cx="1344" cy="2496"/>
                </a:xfrm>
                <a:prstGeom prst="rect">
                  <a:avLst/>
                </a:prstGeom>
                <a:noFill/>
                <a:ln w="12700">
                  <a:solidFill>
                    <a:schemeClr val="tx1"/>
                  </a:solidFill>
                  <a:miter lim="800000"/>
                  <a:headEnd/>
                  <a:tailEnd type="none" w="med" len="sm"/>
                </a:ln>
              </p:spPr>
              <p:txBody>
                <a:bodyPr wrap="none" anchor="ctr">
                  <a:prstTxWarp prst="textNoShape">
                    <a:avLst/>
                  </a:prstTxWarp>
                </a:bodyPr>
                <a:lstStyle/>
                <a:p>
                  <a:endParaRPr lang="en-US"/>
                </a:p>
              </p:txBody>
            </p:sp>
          </p:grpSp>
          <p:sp>
            <p:nvSpPr>
              <p:cNvPr id="33948" name="Oval 1040"/>
              <p:cNvSpPr>
                <a:spLocks noChangeArrowheads="1"/>
              </p:cNvSpPr>
              <p:nvPr/>
            </p:nvSpPr>
            <p:spPr bwMode="auto">
              <a:xfrm>
                <a:off x="2928" y="2688"/>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grpSp>
            <p:nvGrpSpPr>
              <p:cNvPr id="33949" name="Group 1041"/>
              <p:cNvGrpSpPr>
                <a:grpSpLocks/>
              </p:cNvGrpSpPr>
              <p:nvPr/>
            </p:nvGrpSpPr>
            <p:grpSpPr bwMode="auto">
              <a:xfrm flipH="1">
                <a:off x="3648" y="1056"/>
                <a:ext cx="1344" cy="2496"/>
                <a:chOff x="1296" y="1056"/>
                <a:chExt cx="1344" cy="2496"/>
              </a:xfrm>
            </p:grpSpPr>
            <p:sp>
              <p:nvSpPr>
                <p:cNvPr id="33954" name="Line 1042"/>
                <p:cNvSpPr>
                  <a:spLocks noChangeShapeType="1"/>
                </p:cNvSpPr>
                <p:nvPr/>
              </p:nvSpPr>
              <p:spPr bwMode="auto">
                <a:xfrm flipH="1">
                  <a:off x="2016" y="2016"/>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3955" name="Line 1043"/>
                <p:cNvSpPr>
                  <a:spLocks noChangeShapeType="1"/>
                </p:cNvSpPr>
                <p:nvPr/>
              </p:nvSpPr>
              <p:spPr bwMode="auto">
                <a:xfrm flipH="1">
                  <a:off x="2160" y="2016"/>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3956" name="Oval 1044"/>
                <p:cNvSpPr>
                  <a:spLocks noChangeArrowheads="1"/>
                </p:cNvSpPr>
                <p:nvPr/>
              </p:nvSpPr>
              <p:spPr bwMode="auto">
                <a:xfrm>
                  <a:off x="1968" y="1200"/>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33957" name="Oval 1045"/>
                <p:cNvSpPr>
                  <a:spLocks noChangeArrowheads="1"/>
                </p:cNvSpPr>
                <p:nvPr/>
              </p:nvSpPr>
              <p:spPr bwMode="auto">
                <a:xfrm>
                  <a:off x="1968" y="2448"/>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33958" name="Line 1046"/>
                <p:cNvSpPr>
                  <a:spLocks noChangeShapeType="1"/>
                </p:cNvSpPr>
                <p:nvPr/>
              </p:nvSpPr>
              <p:spPr bwMode="auto">
                <a:xfrm flipH="1">
                  <a:off x="2160" y="1584"/>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3959" name="Line 1047"/>
                <p:cNvSpPr>
                  <a:spLocks noChangeShapeType="1"/>
                </p:cNvSpPr>
                <p:nvPr/>
              </p:nvSpPr>
              <p:spPr bwMode="auto">
                <a:xfrm flipH="1">
                  <a:off x="2160" y="2832"/>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3960" name="Line 1048"/>
                <p:cNvSpPr>
                  <a:spLocks noChangeShapeType="1"/>
                </p:cNvSpPr>
                <p:nvPr/>
              </p:nvSpPr>
              <p:spPr bwMode="auto">
                <a:xfrm flipH="1">
                  <a:off x="2016"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3961" name="Freeform 1049"/>
                <p:cNvSpPr>
                  <a:spLocks/>
                </p:cNvSpPr>
                <p:nvPr/>
              </p:nvSpPr>
              <p:spPr bwMode="auto">
                <a:xfrm>
                  <a:off x="1632" y="1632"/>
                  <a:ext cx="520" cy="1792"/>
                </a:xfrm>
                <a:custGeom>
                  <a:avLst/>
                  <a:gdLst>
                    <a:gd name="T0" fmla="*/ 520 w 520"/>
                    <a:gd name="T1" fmla="*/ 1632 h 1792"/>
                    <a:gd name="T2" fmla="*/ 376 w 520"/>
                    <a:gd name="T3" fmla="*/ 1776 h 1792"/>
                    <a:gd name="T4" fmla="*/ 136 w 520"/>
                    <a:gd name="T5" fmla="*/ 1632 h 1792"/>
                    <a:gd name="T6" fmla="*/ 40 w 520"/>
                    <a:gd name="T7" fmla="*/ 816 h 1792"/>
                    <a:gd name="T8" fmla="*/ 376 w 520"/>
                    <a:gd name="T9" fmla="*/ 0 h 1792"/>
                    <a:gd name="T10" fmla="*/ 0 60000 65536"/>
                    <a:gd name="T11" fmla="*/ 0 60000 65536"/>
                    <a:gd name="T12" fmla="*/ 0 60000 65536"/>
                    <a:gd name="T13" fmla="*/ 0 60000 65536"/>
                    <a:gd name="T14" fmla="*/ 0 60000 65536"/>
                    <a:gd name="T15" fmla="*/ 0 w 520"/>
                    <a:gd name="T16" fmla="*/ 0 h 1792"/>
                    <a:gd name="T17" fmla="*/ 520 w 520"/>
                    <a:gd name="T18" fmla="*/ 1792 h 1792"/>
                  </a:gdLst>
                  <a:ahLst/>
                  <a:cxnLst>
                    <a:cxn ang="T10">
                      <a:pos x="T0" y="T1"/>
                    </a:cxn>
                    <a:cxn ang="T11">
                      <a:pos x="T2" y="T3"/>
                    </a:cxn>
                    <a:cxn ang="T12">
                      <a:pos x="T4" y="T5"/>
                    </a:cxn>
                    <a:cxn ang="T13">
                      <a:pos x="T6" y="T7"/>
                    </a:cxn>
                    <a:cxn ang="T14">
                      <a:pos x="T8" y="T9"/>
                    </a:cxn>
                  </a:cxnLst>
                  <a:rect l="T15" t="T16" r="T17" b="T18"/>
                  <a:pathLst>
                    <a:path w="520" h="1792">
                      <a:moveTo>
                        <a:pt x="520" y="1632"/>
                      </a:moveTo>
                      <a:cubicBezTo>
                        <a:pt x="480" y="1704"/>
                        <a:pt x="440" y="1776"/>
                        <a:pt x="376" y="1776"/>
                      </a:cubicBezTo>
                      <a:cubicBezTo>
                        <a:pt x="312" y="1776"/>
                        <a:pt x="192" y="1792"/>
                        <a:pt x="136" y="1632"/>
                      </a:cubicBezTo>
                      <a:cubicBezTo>
                        <a:pt x="80" y="1472"/>
                        <a:pt x="0" y="1088"/>
                        <a:pt x="40" y="816"/>
                      </a:cubicBezTo>
                      <a:cubicBezTo>
                        <a:pt x="80" y="544"/>
                        <a:pt x="228" y="272"/>
                        <a:pt x="376"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3962" name="Rectangle 1050"/>
                <p:cNvSpPr>
                  <a:spLocks noChangeArrowheads="1"/>
                </p:cNvSpPr>
                <p:nvPr/>
              </p:nvSpPr>
              <p:spPr bwMode="auto">
                <a:xfrm>
                  <a:off x="1296" y="1056"/>
                  <a:ext cx="1344" cy="2496"/>
                </a:xfrm>
                <a:prstGeom prst="rect">
                  <a:avLst/>
                </a:prstGeom>
                <a:noFill/>
                <a:ln w="12700">
                  <a:solidFill>
                    <a:schemeClr val="tx1"/>
                  </a:solidFill>
                  <a:miter lim="800000"/>
                  <a:headEnd/>
                  <a:tailEnd type="none" w="med" len="sm"/>
                </a:ln>
              </p:spPr>
              <p:txBody>
                <a:bodyPr wrap="none" anchor="ctr">
                  <a:prstTxWarp prst="textNoShape">
                    <a:avLst/>
                  </a:prstTxWarp>
                </a:bodyPr>
                <a:lstStyle/>
                <a:p>
                  <a:endParaRPr lang="en-US"/>
                </a:p>
              </p:txBody>
            </p:sp>
          </p:grpSp>
          <p:sp>
            <p:nvSpPr>
              <p:cNvPr id="33950" name="Freeform 1051"/>
              <p:cNvSpPr>
                <a:spLocks/>
              </p:cNvSpPr>
              <p:nvPr/>
            </p:nvSpPr>
            <p:spPr bwMode="auto">
              <a:xfrm>
                <a:off x="2160" y="2064"/>
                <a:ext cx="720" cy="1200"/>
              </a:xfrm>
              <a:custGeom>
                <a:avLst/>
                <a:gdLst>
                  <a:gd name="T0" fmla="*/ 0 w 720"/>
                  <a:gd name="T1" fmla="*/ 1026 h 1248"/>
                  <a:gd name="T2" fmla="*/ 480 w 720"/>
                  <a:gd name="T3" fmla="*/ 237 h 1248"/>
                  <a:gd name="T4" fmla="*/ 720 w 720"/>
                  <a:gd name="T5" fmla="*/ 0 h 1248"/>
                  <a:gd name="T6" fmla="*/ 0 60000 65536"/>
                  <a:gd name="T7" fmla="*/ 0 60000 65536"/>
                  <a:gd name="T8" fmla="*/ 0 60000 65536"/>
                  <a:gd name="T9" fmla="*/ 0 w 720"/>
                  <a:gd name="T10" fmla="*/ 0 h 1248"/>
                  <a:gd name="T11" fmla="*/ 720 w 720"/>
                  <a:gd name="T12" fmla="*/ 1248 h 1248"/>
                </a:gdLst>
                <a:ahLst/>
                <a:cxnLst>
                  <a:cxn ang="T6">
                    <a:pos x="T0" y="T1"/>
                  </a:cxn>
                  <a:cxn ang="T7">
                    <a:pos x="T2" y="T3"/>
                  </a:cxn>
                  <a:cxn ang="T8">
                    <a:pos x="T4" y="T5"/>
                  </a:cxn>
                </a:cxnLst>
                <a:rect l="T9" t="T10" r="T11" b="T12"/>
                <a:pathLst>
                  <a:path w="720" h="1248">
                    <a:moveTo>
                      <a:pt x="0" y="1248"/>
                    </a:moveTo>
                    <a:cubicBezTo>
                      <a:pt x="180" y="872"/>
                      <a:pt x="360" y="496"/>
                      <a:pt x="480" y="288"/>
                    </a:cubicBezTo>
                    <a:cubicBezTo>
                      <a:pt x="600" y="80"/>
                      <a:pt x="660" y="40"/>
                      <a:pt x="720"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3951" name="Freeform 1052"/>
              <p:cNvSpPr>
                <a:spLocks/>
              </p:cNvSpPr>
              <p:nvPr/>
            </p:nvSpPr>
            <p:spPr bwMode="auto">
              <a:xfrm>
                <a:off x="3312" y="2016"/>
                <a:ext cx="720" cy="768"/>
              </a:xfrm>
              <a:custGeom>
                <a:avLst/>
                <a:gdLst>
                  <a:gd name="T0" fmla="*/ 556 w 768"/>
                  <a:gd name="T1" fmla="*/ 0 h 768"/>
                  <a:gd name="T2" fmla="*/ 139 w 768"/>
                  <a:gd name="T3" fmla="*/ 624 h 768"/>
                  <a:gd name="T4" fmla="*/ 0 w 768"/>
                  <a:gd name="T5" fmla="*/ 768 h 768"/>
                  <a:gd name="T6" fmla="*/ 0 60000 65536"/>
                  <a:gd name="T7" fmla="*/ 0 60000 65536"/>
                  <a:gd name="T8" fmla="*/ 0 60000 65536"/>
                  <a:gd name="T9" fmla="*/ 0 w 768"/>
                  <a:gd name="T10" fmla="*/ 0 h 768"/>
                  <a:gd name="T11" fmla="*/ 768 w 768"/>
                  <a:gd name="T12" fmla="*/ 768 h 768"/>
                </a:gdLst>
                <a:ahLst/>
                <a:cxnLst>
                  <a:cxn ang="T6">
                    <a:pos x="T0" y="T1"/>
                  </a:cxn>
                  <a:cxn ang="T7">
                    <a:pos x="T2" y="T3"/>
                  </a:cxn>
                  <a:cxn ang="T8">
                    <a:pos x="T4" y="T5"/>
                  </a:cxn>
                </a:cxnLst>
                <a:rect l="T9" t="T10" r="T11" b="T12"/>
                <a:pathLst>
                  <a:path w="768" h="768">
                    <a:moveTo>
                      <a:pt x="768" y="0"/>
                    </a:moveTo>
                    <a:cubicBezTo>
                      <a:pt x="544" y="248"/>
                      <a:pt x="320" y="496"/>
                      <a:pt x="192" y="624"/>
                    </a:cubicBezTo>
                    <a:cubicBezTo>
                      <a:pt x="64" y="752"/>
                      <a:pt x="32" y="760"/>
                      <a:pt x="0" y="768"/>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3952" name="Freeform 1053"/>
              <p:cNvSpPr>
                <a:spLocks/>
              </p:cNvSpPr>
              <p:nvPr/>
            </p:nvSpPr>
            <p:spPr bwMode="auto">
              <a:xfrm>
                <a:off x="2160" y="3024"/>
                <a:ext cx="816" cy="504"/>
              </a:xfrm>
              <a:custGeom>
                <a:avLst/>
                <a:gdLst>
                  <a:gd name="T0" fmla="*/ 650 w 864"/>
                  <a:gd name="T1" fmla="*/ 0 h 648"/>
                  <a:gd name="T2" fmla="*/ 217 w 864"/>
                  <a:gd name="T3" fmla="*/ 164 h 648"/>
                  <a:gd name="T4" fmla="*/ 0 w 864"/>
                  <a:gd name="T5" fmla="*/ 123 h 648"/>
                  <a:gd name="T6" fmla="*/ 0 60000 65536"/>
                  <a:gd name="T7" fmla="*/ 0 60000 65536"/>
                  <a:gd name="T8" fmla="*/ 0 60000 65536"/>
                  <a:gd name="T9" fmla="*/ 0 w 864"/>
                  <a:gd name="T10" fmla="*/ 0 h 648"/>
                  <a:gd name="T11" fmla="*/ 864 w 864"/>
                  <a:gd name="T12" fmla="*/ 648 h 648"/>
                </a:gdLst>
                <a:ahLst/>
                <a:cxnLst>
                  <a:cxn ang="T6">
                    <a:pos x="T0" y="T1"/>
                  </a:cxn>
                  <a:cxn ang="T7">
                    <a:pos x="T2" y="T3"/>
                  </a:cxn>
                  <a:cxn ang="T8">
                    <a:pos x="T4" y="T5"/>
                  </a:cxn>
                </a:cxnLst>
                <a:rect l="T9" t="T10" r="T11" b="T12"/>
                <a:pathLst>
                  <a:path w="864" h="648">
                    <a:moveTo>
                      <a:pt x="864" y="0"/>
                    </a:moveTo>
                    <a:cubicBezTo>
                      <a:pt x="648" y="252"/>
                      <a:pt x="432" y="504"/>
                      <a:pt x="288" y="576"/>
                    </a:cubicBezTo>
                    <a:cubicBezTo>
                      <a:pt x="144" y="648"/>
                      <a:pt x="72" y="540"/>
                      <a:pt x="0" y="432"/>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3953" name="Freeform 1054"/>
              <p:cNvSpPr>
                <a:spLocks/>
              </p:cNvSpPr>
              <p:nvPr/>
            </p:nvSpPr>
            <p:spPr bwMode="auto">
              <a:xfrm>
                <a:off x="3168" y="1536"/>
                <a:ext cx="816" cy="408"/>
              </a:xfrm>
              <a:custGeom>
                <a:avLst/>
                <a:gdLst>
                  <a:gd name="T0" fmla="*/ 0 w 816"/>
                  <a:gd name="T1" fmla="*/ 264 h 408"/>
                  <a:gd name="T2" fmla="*/ 528 w 816"/>
                  <a:gd name="T3" fmla="*/ 24 h 408"/>
                  <a:gd name="T4" fmla="*/ 816 w 816"/>
                  <a:gd name="T5" fmla="*/ 408 h 408"/>
                  <a:gd name="T6" fmla="*/ 0 60000 65536"/>
                  <a:gd name="T7" fmla="*/ 0 60000 65536"/>
                  <a:gd name="T8" fmla="*/ 0 60000 65536"/>
                  <a:gd name="T9" fmla="*/ 0 w 816"/>
                  <a:gd name="T10" fmla="*/ 0 h 408"/>
                  <a:gd name="T11" fmla="*/ 816 w 816"/>
                  <a:gd name="T12" fmla="*/ 408 h 408"/>
                </a:gdLst>
                <a:ahLst/>
                <a:cxnLst>
                  <a:cxn ang="T6">
                    <a:pos x="T0" y="T1"/>
                  </a:cxn>
                  <a:cxn ang="T7">
                    <a:pos x="T2" y="T3"/>
                  </a:cxn>
                  <a:cxn ang="T8">
                    <a:pos x="T4" y="T5"/>
                  </a:cxn>
                </a:cxnLst>
                <a:rect l="T9" t="T10" r="T11" b="T12"/>
                <a:pathLst>
                  <a:path w="816" h="408">
                    <a:moveTo>
                      <a:pt x="0" y="264"/>
                    </a:moveTo>
                    <a:cubicBezTo>
                      <a:pt x="196" y="132"/>
                      <a:pt x="392" y="0"/>
                      <a:pt x="528" y="24"/>
                    </a:cubicBezTo>
                    <a:cubicBezTo>
                      <a:pt x="664" y="48"/>
                      <a:pt x="740" y="228"/>
                      <a:pt x="816" y="408"/>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grpSp>
        <p:grpSp>
          <p:nvGrpSpPr>
            <p:cNvPr id="33930" name="Group 1055"/>
            <p:cNvGrpSpPr>
              <a:grpSpLocks/>
            </p:cNvGrpSpPr>
            <p:nvPr/>
          </p:nvGrpSpPr>
          <p:grpSpPr bwMode="auto">
            <a:xfrm>
              <a:off x="1968" y="1296"/>
              <a:ext cx="192" cy="192"/>
              <a:chOff x="432" y="624"/>
              <a:chExt cx="192" cy="192"/>
            </a:xfrm>
          </p:grpSpPr>
          <p:sp>
            <p:nvSpPr>
              <p:cNvPr id="33944" name="Oval 1056"/>
              <p:cNvSpPr>
                <a:spLocks noChangeArrowheads="1"/>
              </p:cNvSpPr>
              <p:nvPr/>
            </p:nvSpPr>
            <p:spPr bwMode="auto">
              <a:xfrm>
                <a:off x="432" y="624"/>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945" name="Oval 1057"/>
              <p:cNvSpPr>
                <a:spLocks noChangeArrowheads="1"/>
              </p:cNvSpPr>
              <p:nvPr/>
            </p:nvSpPr>
            <p:spPr bwMode="auto">
              <a:xfrm>
                <a:off x="480" y="67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931" name="Group 1058"/>
            <p:cNvGrpSpPr>
              <a:grpSpLocks/>
            </p:cNvGrpSpPr>
            <p:nvPr/>
          </p:nvGrpSpPr>
          <p:grpSpPr bwMode="auto">
            <a:xfrm>
              <a:off x="2892" y="1794"/>
              <a:ext cx="336" cy="336"/>
              <a:chOff x="384" y="3264"/>
              <a:chExt cx="336" cy="336"/>
            </a:xfrm>
          </p:grpSpPr>
          <p:sp>
            <p:nvSpPr>
              <p:cNvPr id="33939" name="Oval 1059"/>
              <p:cNvSpPr>
                <a:spLocks noChangeArrowheads="1"/>
              </p:cNvSpPr>
              <p:nvPr/>
            </p:nvSpPr>
            <p:spPr bwMode="auto">
              <a:xfrm>
                <a:off x="384" y="3264"/>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940" name="Oval 1060"/>
              <p:cNvSpPr>
                <a:spLocks noChangeArrowheads="1"/>
              </p:cNvSpPr>
              <p:nvPr/>
            </p:nvSpPr>
            <p:spPr bwMode="auto">
              <a:xfrm>
                <a:off x="432" y="3360"/>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941" name="Oval 1061"/>
              <p:cNvSpPr>
                <a:spLocks noChangeArrowheads="1"/>
              </p:cNvSpPr>
              <p:nvPr/>
            </p:nvSpPr>
            <p:spPr bwMode="auto">
              <a:xfrm>
                <a:off x="576" y="340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942" name="Oval 1062"/>
              <p:cNvSpPr>
                <a:spLocks noChangeArrowheads="1"/>
              </p:cNvSpPr>
              <p:nvPr/>
            </p:nvSpPr>
            <p:spPr bwMode="auto">
              <a:xfrm>
                <a:off x="528" y="331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943" name="Oval 1063"/>
              <p:cNvSpPr>
                <a:spLocks noChangeArrowheads="1"/>
              </p:cNvSpPr>
              <p:nvPr/>
            </p:nvSpPr>
            <p:spPr bwMode="auto">
              <a:xfrm>
                <a:off x="480" y="345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932" name="Group 1064"/>
            <p:cNvGrpSpPr>
              <a:grpSpLocks/>
            </p:cNvGrpSpPr>
            <p:nvPr/>
          </p:nvGrpSpPr>
          <p:grpSpPr bwMode="auto">
            <a:xfrm>
              <a:off x="3954" y="1218"/>
              <a:ext cx="336" cy="336"/>
              <a:chOff x="432" y="912"/>
              <a:chExt cx="336" cy="336"/>
            </a:xfrm>
          </p:grpSpPr>
          <p:sp>
            <p:nvSpPr>
              <p:cNvPr id="33937" name="Oval 1065"/>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938" name="Oval 1066"/>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3933" name="Line 1067"/>
            <p:cNvSpPr>
              <a:spLocks noChangeShapeType="1"/>
            </p:cNvSpPr>
            <p:nvPr/>
          </p:nvSpPr>
          <p:spPr bwMode="auto">
            <a:xfrm flipH="1">
              <a:off x="3936" y="2016"/>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sp>
          <p:nvSpPr>
            <p:cNvPr id="33934" name="Line 1068"/>
            <p:cNvSpPr>
              <a:spLocks noChangeShapeType="1"/>
            </p:cNvSpPr>
            <p:nvPr/>
          </p:nvSpPr>
          <p:spPr bwMode="auto">
            <a:xfrm flipH="1">
              <a:off x="1920" y="2016"/>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sp>
          <p:nvSpPr>
            <p:cNvPr id="33935" name="Text Box 1069"/>
            <p:cNvSpPr txBox="1">
              <a:spLocks noChangeArrowheads="1"/>
            </p:cNvSpPr>
            <p:nvPr/>
          </p:nvSpPr>
          <p:spPr bwMode="auto">
            <a:xfrm>
              <a:off x="2688" y="1344"/>
              <a:ext cx="730" cy="366"/>
            </a:xfrm>
            <a:prstGeom prst="rect">
              <a:avLst/>
            </a:prstGeom>
            <a:noFill/>
            <a:ln w="31750">
              <a:noFill/>
              <a:miter lim="800000"/>
              <a:headEnd/>
              <a:tailEnd type="none" w="med" len="sm"/>
            </a:ln>
          </p:spPr>
          <p:txBody>
            <a:bodyPr>
              <a:prstTxWarp prst="textNoShape">
                <a:avLst/>
              </a:prstTxWarp>
              <a:spAutoFit/>
            </a:bodyPr>
            <a:lstStyle/>
            <a:p>
              <a:pPr algn="ctr"/>
              <a:r>
                <a:rPr lang="en-US" sz="1600">
                  <a:solidFill>
                    <a:srgbClr val="00027F"/>
                  </a:solidFill>
                </a:rPr>
                <a:t>#occupied slots</a:t>
              </a:r>
            </a:p>
          </p:txBody>
        </p:sp>
        <p:sp>
          <p:nvSpPr>
            <p:cNvPr id="33936" name="Text Box 1070"/>
            <p:cNvSpPr txBox="1">
              <a:spLocks noChangeArrowheads="1"/>
            </p:cNvSpPr>
            <p:nvPr/>
          </p:nvSpPr>
          <p:spPr bwMode="auto">
            <a:xfrm>
              <a:off x="2784" y="2453"/>
              <a:ext cx="707" cy="212"/>
            </a:xfrm>
            <a:prstGeom prst="rect">
              <a:avLst/>
            </a:prstGeom>
            <a:noFill/>
            <a:ln w="31750">
              <a:noFill/>
              <a:miter lim="800000"/>
              <a:headEnd/>
              <a:tailEnd type="none" w="med" len="sm"/>
            </a:ln>
          </p:spPr>
          <p:txBody>
            <a:bodyPr wrap="none">
              <a:prstTxWarp prst="textNoShape">
                <a:avLst/>
              </a:prstTxWarp>
              <a:spAutoFit/>
            </a:bodyPr>
            <a:lstStyle/>
            <a:p>
              <a:r>
                <a:rPr lang="en-US" sz="1600">
                  <a:solidFill>
                    <a:srgbClr val="00027F"/>
                  </a:solidFill>
                </a:rPr>
                <a:t>#free slots</a:t>
              </a:r>
            </a:p>
          </p:txBody>
        </p:sp>
      </p:grpSp>
      <p:grpSp>
        <p:nvGrpSpPr>
          <p:cNvPr id="9" name="Group 1071"/>
          <p:cNvGrpSpPr>
            <a:grpSpLocks/>
          </p:cNvGrpSpPr>
          <p:nvPr/>
        </p:nvGrpSpPr>
        <p:grpSpPr bwMode="auto">
          <a:xfrm>
            <a:off x="2990850" y="2057400"/>
            <a:ext cx="590550" cy="2390775"/>
            <a:chOff x="1884" y="1296"/>
            <a:chExt cx="372" cy="1506"/>
          </a:xfrm>
        </p:grpSpPr>
        <p:sp>
          <p:nvSpPr>
            <p:cNvPr id="33924" name="Oval 1072"/>
            <p:cNvSpPr>
              <a:spLocks noChangeArrowheads="1"/>
            </p:cNvSpPr>
            <p:nvPr/>
          </p:nvSpPr>
          <p:spPr bwMode="auto">
            <a:xfrm>
              <a:off x="1968" y="1296"/>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925" name="Line 1073"/>
            <p:cNvSpPr>
              <a:spLocks noChangeShapeType="1"/>
            </p:cNvSpPr>
            <p:nvPr/>
          </p:nvSpPr>
          <p:spPr bwMode="auto">
            <a:xfrm flipH="1">
              <a:off x="1920" y="2016"/>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33926" name="Group 1074"/>
            <p:cNvGrpSpPr>
              <a:grpSpLocks/>
            </p:cNvGrpSpPr>
            <p:nvPr/>
          </p:nvGrpSpPr>
          <p:grpSpPr bwMode="auto">
            <a:xfrm>
              <a:off x="1884" y="2466"/>
              <a:ext cx="336" cy="336"/>
              <a:chOff x="432" y="912"/>
              <a:chExt cx="336" cy="336"/>
            </a:xfrm>
          </p:grpSpPr>
          <p:sp>
            <p:nvSpPr>
              <p:cNvPr id="33927" name="Oval 1075"/>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928" name="Oval 1076"/>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grpSp>
        <p:nvGrpSpPr>
          <p:cNvPr id="11" name="Group 1077"/>
          <p:cNvGrpSpPr>
            <a:grpSpLocks/>
          </p:cNvGrpSpPr>
          <p:nvPr/>
        </p:nvGrpSpPr>
        <p:grpSpPr bwMode="auto">
          <a:xfrm>
            <a:off x="3048000" y="1933575"/>
            <a:ext cx="3781425" cy="3248025"/>
            <a:chOff x="1920" y="1218"/>
            <a:chExt cx="2382" cy="2046"/>
          </a:xfrm>
        </p:grpSpPr>
        <p:grpSp>
          <p:nvGrpSpPr>
            <p:cNvPr id="33907" name="Group 1078"/>
            <p:cNvGrpSpPr>
              <a:grpSpLocks/>
            </p:cNvGrpSpPr>
            <p:nvPr/>
          </p:nvGrpSpPr>
          <p:grpSpPr bwMode="auto">
            <a:xfrm>
              <a:off x="2904" y="1788"/>
              <a:ext cx="336" cy="336"/>
              <a:chOff x="336" y="2448"/>
              <a:chExt cx="336" cy="336"/>
            </a:xfrm>
          </p:grpSpPr>
          <p:sp>
            <p:nvSpPr>
              <p:cNvPr id="33920" name="Oval 1079"/>
              <p:cNvSpPr>
                <a:spLocks noChangeArrowheads="1"/>
              </p:cNvSpPr>
              <p:nvPr/>
            </p:nvSpPr>
            <p:spPr bwMode="auto">
              <a:xfrm>
                <a:off x="336" y="2448"/>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921" name="Oval 1080"/>
              <p:cNvSpPr>
                <a:spLocks noChangeArrowheads="1"/>
              </p:cNvSpPr>
              <p:nvPr/>
            </p:nvSpPr>
            <p:spPr bwMode="auto">
              <a:xfrm>
                <a:off x="432" y="249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922" name="Oval 1081"/>
              <p:cNvSpPr>
                <a:spLocks noChangeArrowheads="1"/>
              </p:cNvSpPr>
              <p:nvPr/>
            </p:nvSpPr>
            <p:spPr bwMode="auto">
              <a:xfrm>
                <a:off x="402" y="262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923" name="Oval 1082"/>
              <p:cNvSpPr>
                <a:spLocks noChangeArrowheads="1"/>
              </p:cNvSpPr>
              <p:nvPr/>
            </p:nvSpPr>
            <p:spPr bwMode="auto">
              <a:xfrm>
                <a:off x="528" y="259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908" name="Group 1083"/>
            <p:cNvGrpSpPr>
              <a:grpSpLocks/>
            </p:cNvGrpSpPr>
            <p:nvPr/>
          </p:nvGrpSpPr>
          <p:grpSpPr bwMode="auto">
            <a:xfrm>
              <a:off x="3966" y="1218"/>
              <a:ext cx="336" cy="336"/>
              <a:chOff x="432" y="912"/>
              <a:chExt cx="336" cy="336"/>
            </a:xfrm>
          </p:grpSpPr>
          <p:sp>
            <p:nvSpPr>
              <p:cNvPr id="33918" name="Oval 1084"/>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919" name="Oval 1085"/>
              <p:cNvSpPr>
                <a:spLocks noChangeArrowheads="1"/>
              </p:cNvSpPr>
              <p:nvPr/>
            </p:nvSpPr>
            <p:spPr bwMode="auto">
              <a:xfrm>
                <a:off x="552" y="103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33909" name="Line 1086"/>
            <p:cNvSpPr>
              <a:spLocks noChangeShapeType="1"/>
            </p:cNvSpPr>
            <p:nvPr/>
          </p:nvSpPr>
          <p:spPr bwMode="auto">
            <a:xfrm flipH="1">
              <a:off x="3936" y="2016"/>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33910" name="Group 1087"/>
            <p:cNvGrpSpPr>
              <a:grpSpLocks/>
            </p:cNvGrpSpPr>
            <p:nvPr/>
          </p:nvGrpSpPr>
          <p:grpSpPr bwMode="auto">
            <a:xfrm>
              <a:off x="2952" y="2712"/>
              <a:ext cx="336" cy="336"/>
              <a:chOff x="432" y="912"/>
              <a:chExt cx="336" cy="336"/>
            </a:xfrm>
          </p:grpSpPr>
          <p:sp>
            <p:nvSpPr>
              <p:cNvPr id="33916" name="Oval 1088"/>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917" name="Oval 1089"/>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911" name="Group 1090"/>
            <p:cNvGrpSpPr>
              <a:grpSpLocks/>
            </p:cNvGrpSpPr>
            <p:nvPr/>
          </p:nvGrpSpPr>
          <p:grpSpPr bwMode="auto">
            <a:xfrm>
              <a:off x="3966" y="2460"/>
              <a:ext cx="336" cy="336"/>
              <a:chOff x="432" y="912"/>
              <a:chExt cx="336" cy="336"/>
            </a:xfrm>
          </p:grpSpPr>
          <p:sp>
            <p:nvSpPr>
              <p:cNvPr id="33914" name="Oval 1091"/>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915" name="Oval 1092"/>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3912" name="Line 1093"/>
            <p:cNvSpPr>
              <a:spLocks noChangeShapeType="1"/>
            </p:cNvSpPr>
            <p:nvPr/>
          </p:nvSpPr>
          <p:spPr bwMode="auto">
            <a:xfrm flipH="1">
              <a:off x="1920" y="326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sp>
          <p:nvSpPr>
            <p:cNvPr id="33913" name="Line 1094"/>
            <p:cNvSpPr>
              <a:spLocks noChangeShapeType="1"/>
            </p:cNvSpPr>
            <p:nvPr/>
          </p:nvSpPr>
          <p:spPr bwMode="auto">
            <a:xfrm flipH="1">
              <a:off x="3936" y="326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grpSp>
        <p:nvGrpSpPr>
          <p:cNvPr id="16" name="Group 1095"/>
          <p:cNvGrpSpPr>
            <a:grpSpLocks/>
          </p:cNvGrpSpPr>
          <p:nvPr/>
        </p:nvGrpSpPr>
        <p:grpSpPr bwMode="auto">
          <a:xfrm>
            <a:off x="6248400" y="1943100"/>
            <a:ext cx="581025" cy="3238500"/>
            <a:chOff x="3936" y="1224"/>
            <a:chExt cx="366" cy="2040"/>
          </a:xfrm>
        </p:grpSpPr>
        <p:grpSp>
          <p:nvGrpSpPr>
            <p:cNvPr id="33899" name="Group 1096"/>
            <p:cNvGrpSpPr>
              <a:grpSpLocks/>
            </p:cNvGrpSpPr>
            <p:nvPr/>
          </p:nvGrpSpPr>
          <p:grpSpPr bwMode="auto">
            <a:xfrm>
              <a:off x="3966" y="1224"/>
              <a:ext cx="336" cy="336"/>
              <a:chOff x="432" y="912"/>
              <a:chExt cx="336" cy="336"/>
            </a:xfrm>
          </p:grpSpPr>
          <p:sp>
            <p:nvSpPr>
              <p:cNvPr id="33905" name="Oval 1097"/>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906" name="Oval 1098"/>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3900" name="Line 1099"/>
            <p:cNvSpPr>
              <a:spLocks noChangeShapeType="1"/>
            </p:cNvSpPr>
            <p:nvPr/>
          </p:nvSpPr>
          <p:spPr bwMode="auto">
            <a:xfrm flipH="1">
              <a:off x="3936" y="2016"/>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sp>
          <p:nvSpPr>
            <p:cNvPr id="33901" name="Line 1100"/>
            <p:cNvSpPr>
              <a:spLocks noChangeShapeType="1"/>
            </p:cNvSpPr>
            <p:nvPr/>
          </p:nvSpPr>
          <p:spPr bwMode="auto">
            <a:xfrm flipH="1">
              <a:off x="3936"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33902" name="Group 1101"/>
            <p:cNvGrpSpPr>
              <a:grpSpLocks/>
            </p:cNvGrpSpPr>
            <p:nvPr/>
          </p:nvGrpSpPr>
          <p:grpSpPr bwMode="auto">
            <a:xfrm>
              <a:off x="3966" y="2466"/>
              <a:ext cx="336" cy="336"/>
              <a:chOff x="432" y="912"/>
              <a:chExt cx="336" cy="336"/>
            </a:xfrm>
          </p:grpSpPr>
          <p:sp>
            <p:nvSpPr>
              <p:cNvPr id="33903" name="Oval 1102"/>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904" name="Oval 1103"/>
              <p:cNvSpPr>
                <a:spLocks noChangeArrowheads="1"/>
              </p:cNvSpPr>
              <p:nvPr/>
            </p:nvSpPr>
            <p:spPr bwMode="auto">
              <a:xfrm>
                <a:off x="552" y="103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grpSp>
        <p:nvGrpSpPr>
          <p:cNvPr id="19" name="Group 1104"/>
          <p:cNvGrpSpPr>
            <a:grpSpLocks/>
          </p:cNvGrpSpPr>
          <p:nvPr/>
        </p:nvGrpSpPr>
        <p:grpSpPr bwMode="auto">
          <a:xfrm>
            <a:off x="4600575" y="1952625"/>
            <a:ext cx="2219325" cy="3228975"/>
            <a:chOff x="2898" y="1230"/>
            <a:chExt cx="1398" cy="2034"/>
          </a:xfrm>
        </p:grpSpPr>
        <p:grpSp>
          <p:nvGrpSpPr>
            <p:cNvPr id="33883" name="Group 1105"/>
            <p:cNvGrpSpPr>
              <a:grpSpLocks/>
            </p:cNvGrpSpPr>
            <p:nvPr/>
          </p:nvGrpSpPr>
          <p:grpSpPr bwMode="auto">
            <a:xfrm>
              <a:off x="3954" y="1230"/>
              <a:ext cx="336" cy="336"/>
              <a:chOff x="432" y="912"/>
              <a:chExt cx="336" cy="336"/>
            </a:xfrm>
          </p:grpSpPr>
          <p:sp>
            <p:nvSpPr>
              <p:cNvPr id="33897" name="Oval 1106"/>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98" name="Oval 1107"/>
              <p:cNvSpPr>
                <a:spLocks noChangeArrowheads="1"/>
              </p:cNvSpPr>
              <p:nvPr/>
            </p:nvSpPr>
            <p:spPr bwMode="auto">
              <a:xfrm>
                <a:off x="552" y="103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nvGrpSpPr>
            <p:cNvPr id="33884" name="Group 1108"/>
            <p:cNvGrpSpPr>
              <a:grpSpLocks/>
            </p:cNvGrpSpPr>
            <p:nvPr/>
          </p:nvGrpSpPr>
          <p:grpSpPr bwMode="auto">
            <a:xfrm>
              <a:off x="2898" y="1806"/>
              <a:ext cx="336" cy="336"/>
              <a:chOff x="336" y="2832"/>
              <a:chExt cx="336" cy="336"/>
            </a:xfrm>
          </p:grpSpPr>
          <p:sp>
            <p:nvSpPr>
              <p:cNvPr id="33894" name="Oval 1109"/>
              <p:cNvSpPr>
                <a:spLocks noChangeArrowheads="1"/>
              </p:cNvSpPr>
              <p:nvPr/>
            </p:nvSpPr>
            <p:spPr bwMode="auto">
              <a:xfrm>
                <a:off x="336" y="283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95" name="Oval 1110"/>
              <p:cNvSpPr>
                <a:spLocks noChangeArrowheads="1"/>
              </p:cNvSpPr>
              <p:nvPr/>
            </p:nvSpPr>
            <p:spPr bwMode="auto">
              <a:xfrm>
                <a:off x="402" y="292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896" name="Oval 1111"/>
              <p:cNvSpPr>
                <a:spLocks noChangeArrowheads="1"/>
              </p:cNvSpPr>
              <p:nvPr/>
            </p:nvSpPr>
            <p:spPr bwMode="auto">
              <a:xfrm>
                <a:off x="528" y="297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885" name="Group 1112"/>
            <p:cNvGrpSpPr>
              <a:grpSpLocks/>
            </p:cNvGrpSpPr>
            <p:nvPr/>
          </p:nvGrpSpPr>
          <p:grpSpPr bwMode="auto">
            <a:xfrm>
              <a:off x="2946" y="2712"/>
              <a:ext cx="336" cy="336"/>
              <a:chOff x="336" y="2832"/>
              <a:chExt cx="336" cy="336"/>
            </a:xfrm>
          </p:grpSpPr>
          <p:sp>
            <p:nvSpPr>
              <p:cNvPr id="33891" name="Oval 1113"/>
              <p:cNvSpPr>
                <a:spLocks noChangeArrowheads="1"/>
              </p:cNvSpPr>
              <p:nvPr/>
            </p:nvSpPr>
            <p:spPr bwMode="auto">
              <a:xfrm>
                <a:off x="336" y="283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92" name="Oval 1114"/>
              <p:cNvSpPr>
                <a:spLocks noChangeArrowheads="1"/>
              </p:cNvSpPr>
              <p:nvPr/>
            </p:nvSpPr>
            <p:spPr bwMode="auto">
              <a:xfrm>
                <a:off x="402" y="292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893" name="Oval 1115"/>
              <p:cNvSpPr>
                <a:spLocks noChangeArrowheads="1"/>
              </p:cNvSpPr>
              <p:nvPr/>
            </p:nvSpPr>
            <p:spPr bwMode="auto">
              <a:xfrm>
                <a:off x="528" y="297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886" name="Group 1116"/>
            <p:cNvGrpSpPr>
              <a:grpSpLocks/>
            </p:cNvGrpSpPr>
            <p:nvPr/>
          </p:nvGrpSpPr>
          <p:grpSpPr bwMode="auto">
            <a:xfrm>
              <a:off x="3960" y="2466"/>
              <a:ext cx="336" cy="336"/>
              <a:chOff x="432" y="912"/>
              <a:chExt cx="336" cy="336"/>
            </a:xfrm>
          </p:grpSpPr>
          <p:sp>
            <p:nvSpPr>
              <p:cNvPr id="33889" name="Oval 1117"/>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90" name="Oval 1118"/>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3887" name="Line 1119"/>
            <p:cNvSpPr>
              <a:spLocks noChangeShapeType="1"/>
            </p:cNvSpPr>
            <p:nvPr/>
          </p:nvSpPr>
          <p:spPr bwMode="auto">
            <a:xfrm flipH="1">
              <a:off x="3936" y="2016"/>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3888" name="Line 1120"/>
            <p:cNvSpPr>
              <a:spLocks noChangeShapeType="1"/>
            </p:cNvSpPr>
            <p:nvPr/>
          </p:nvSpPr>
          <p:spPr bwMode="auto">
            <a:xfrm flipH="1">
              <a:off x="3936" y="326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grpSp>
        <p:nvGrpSpPr>
          <p:cNvPr id="24" name="Group 1121"/>
          <p:cNvGrpSpPr>
            <a:grpSpLocks/>
          </p:cNvGrpSpPr>
          <p:nvPr/>
        </p:nvGrpSpPr>
        <p:grpSpPr bwMode="auto">
          <a:xfrm>
            <a:off x="6248400" y="1943100"/>
            <a:ext cx="581025" cy="3238500"/>
            <a:chOff x="3936" y="1224"/>
            <a:chExt cx="366" cy="2040"/>
          </a:xfrm>
        </p:grpSpPr>
        <p:grpSp>
          <p:nvGrpSpPr>
            <p:cNvPr id="33875" name="Group 1122"/>
            <p:cNvGrpSpPr>
              <a:grpSpLocks/>
            </p:cNvGrpSpPr>
            <p:nvPr/>
          </p:nvGrpSpPr>
          <p:grpSpPr bwMode="auto">
            <a:xfrm>
              <a:off x="3966" y="1224"/>
              <a:ext cx="336" cy="336"/>
              <a:chOff x="432" y="912"/>
              <a:chExt cx="336" cy="336"/>
            </a:xfrm>
          </p:grpSpPr>
          <p:sp>
            <p:nvSpPr>
              <p:cNvPr id="33881" name="Oval 1123"/>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82" name="Oval 1124"/>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3876" name="Line 1125"/>
            <p:cNvSpPr>
              <a:spLocks noChangeShapeType="1"/>
            </p:cNvSpPr>
            <p:nvPr/>
          </p:nvSpPr>
          <p:spPr bwMode="auto">
            <a:xfrm flipH="1">
              <a:off x="3936" y="2016"/>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sp>
          <p:nvSpPr>
            <p:cNvPr id="33877" name="Line 1126"/>
            <p:cNvSpPr>
              <a:spLocks noChangeShapeType="1"/>
            </p:cNvSpPr>
            <p:nvPr/>
          </p:nvSpPr>
          <p:spPr bwMode="auto">
            <a:xfrm flipH="1">
              <a:off x="3936"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33878" name="Group 1127"/>
            <p:cNvGrpSpPr>
              <a:grpSpLocks/>
            </p:cNvGrpSpPr>
            <p:nvPr/>
          </p:nvGrpSpPr>
          <p:grpSpPr bwMode="auto">
            <a:xfrm>
              <a:off x="3966" y="2466"/>
              <a:ext cx="336" cy="336"/>
              <a:chOff x="432" y="912"/>
              <a:chExt cx="336" cy="336"/>
            </a:xfrm>
          </p:grpSpPr>
          <p:sp>
            <p:nvSpPr>
              <p:cNvPr id="33879" name="Oval 1128"/>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80" name="Oval 1129"/>
              <p:cNvSpPr>
                <a:spLocks noChangeArrowheads="1"/>
              </p:cNvSpPr>
              <p:nvPr/>
            </p:nvSpPr>
            <p:spPr bwMode="auto">
              <a:xfrm>
                <a:off x="552" y="103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grpSp>
        <p:nvGrpSpPr>
          <p:cNvPr id="27" name="Group 1130"/>
          <p:cNvGrpSpPr>
            <a:grpSpLocks/>
          </p:cNvGrpSpPr>
          <p:nvPr/>
        </p:nvGrpSpPr>
        <p:grpSpPr bwMode="auto">
          <a:xfrm>
            <a:off x="4610100" y="1933575"/>
            <a:ext cx="2219325" cy="3248025"/>
            <a:chOff x="2904" y="1218"/>
            <a:chExt cx="1398" cy="2046"/>
          </a:xfrm>
        </p:grpSpPr>
        <p:grpSp>
          <p:nvGrpSpPr>
            <p:cNvPr id="2" name="Group 1131"/>
            <p:cNvGrpSpPr>
              <a:grpSpLocks/>
            </p:cNvGrpSpPr>
            <p:nvPr/>
          </p:nvGrpSpPr>
          <p:grpSpPr bwMode="auto">
            <a:xfrm>
              <a:off x="2904" y="1800"/>
              <a:ext cx="336" cy="336"/>
              <a:chOff x="432" y="912"/>
              <a:chExt cx="336" cy="336"/>
            </a:xfrm>
          </p:grpSpPr>
          <p:sp>
            <p:nvSpPr>
              <p:cNvPr id="33873" name="Oval 1132"/>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74" name="Oval 1133"/>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860" name="Group 1134"/>
            <p:cNvGrpSpPr>
              <a:grpSpLocks/>
            </p:cNvGrpSpPr>
            <p:nvPr/>
          </p:nvGrpSpPr>
          <p:grpSpPr bwMode="auto">
            <a:xfrm>
              <a:off x="2964" y="2706"/>
              <a:ext cx="336" cy="336"/>
              <a:chOff x="336" y="2448"/>
              <a:chExt cx="336" cy="336"/>
            </a:xfrm>
          </p:grpSpPr>
          <p:sp>
            <p:nvSpPr>
              <p:cNvPr id="33869" name="Oval 1135"/>
              <p:cNvSpPr>
                <a:spLocks noChangeArrowheads="1"/>
              </p:cNvSpPr>
              <p:nvPr/>
            </p:nvSpPr>
            <p:spPr bwMode="auto">
              <a:xfrm>
                <a:off x="336" y="2448"/>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70" name="Oval 1136"/>
              <p:cNvSpPr>
                <a:spLocks noChangeArrowheads="1"/>
              </p:cNvSpPr>
              <p:nvPr/>
            </p:nvSpPr>
            <p:spPr bwMode="auto">
              <a:xfrm>
                <a:off x="432" y="249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871" name="Oval 1137"/>
              <p:cNvSpPr>
                <a:spLocks noChangeArrowheads="1"/>
              </p:cNvSpPr>
              <p:nvPr/>
            </p:nvSpPr>
            <p:spPr bwMode="auto">
              <a:xfrm>
                <a:off x="402" y="262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872" name="Oval 1138"/>
              <p:cNvSpPr>
                <a:spLocks noChangeArrowheads="1"/>
              </p:cNvSpPr>
              <p:nvPr/>
            </p:nvSpPr>
            <p:spPr bwMode="auto">
              <a:xfrm>
                <a:off x="528" y="259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861" name="Group 1139"/>
            <p:cNvGrpSpPr>
              <a:grpSpLocks/>
            </p:cNvGrpSpPr>
            <p:nvPr/>
          </p:nvGrpSpPr>
          <p:grpSpPr bwMode="auto">
            <a:xfrm>
              <a:off x="3954" y="1218"/>
              <a:ext cx="336" cy="336"/>
              <a:chOff x="432" y="912"/>
              <a:chExt cx="336" cy="336"/>
            </a:xfrm>
          </p:grpSpPr>
          <p:sp>
            <p:nvSpPr>
              <p:cNvPr id="33867" name="Oval 1140"/>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68" name="Oval 1141"/>
              <p:cNvSpPr>
                <a:spLocks noChangeArrowheads="1"/>
              </p:cNvSpPr>
              <p:nvPr/>
            </p:nvSpPr>
            <p:spPr bwMode="auto">
              <a:xfrm>
                <a:off x="552" y="103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nvGrpSpPr>
            <p:cNvPr id="3" name="Group 1142"/>
            <p:cNvGrpSpPr>
              <a:grpSpLocks/>
            </p:cNvGrpSpPr>
            <p:nvPr/>
          </p:nvGrpSpPr>
          <p:grpSpPr bwMode="auto">
            <a:xfrm>
              <a:off x="3966" y="2472"/>
              <a:ext cx="336" cy="336"/>
              <a:chOff x="432" y="912"/>
              <a:chExt cx="336" cy="336"/>
            </a:xfrm>
          </p:grpSpPr>
          <p:sp>
            <p:nvSpPr>
              <p:cNvPr id="33865" name="Oval 1143"/>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66" name="Oval 1144"/>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3863" name="Line 1145"/>
            <p:cNvSpPr>
              <a:spLocks noChangeShapeType="1"/>
            </p:cNvSpPr>
            <p:nvPr/>
          </p:nvSpPr>
          <p:spPr bwMode="auto">
            <a:xfrm flipH="1">
              <a:off x="3936" y="2016"/>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3864" name="Line 1146"/>
            <p:cNvSpPr>
              <a:spLocks noChangeShapeType="1"/>
            </p:cNvSpPr>
            <p:nvPr/>
          </p:nvSpPr>
          <p:spPr bwMode="auto">
            <a:xfrm flipH="1">
              <a:off x="3936" y="326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grpSp>
        <p:nvGrpSpPr>
          <p:cNvPr id="33827" name="Group 1147"/>
          <p:cNvGrpSpPr>
            <a:grpSpLocks/>
          </p:cNvGrpSpPr>
          <p:nvPr/>
        </p:nvGrpSpPr>
        <p:grpSpPr bwMode="auto">
          <a:xfrm>
            <a:off x="6248400" y="1933575"/>
            <a:ext cx="581025" cy="3248025"/>
            <a:chOff x="3936" y="1218"/>
            <a:chExt cx="366" cy="2046"/>
          </a:xfrm>
        </p:grpSpPr>
        <p:grpSp>
          <p:nvGrpSpPr>
            <p:cNvPr id="33851" name="Group 1148"/>
            <p:cNvGrpSpPr>
              <a:grpSpLocks/>
            </p:cNvGrpSpPr>
            <p:nvPr/>
          </p:nvGrpSpPr>
          <p:grpSpPr bwMode="auto">
            <a:xfrm>
              <a:off x="3966" y="1218"/>
              <a:ext cx="336" cy="336"/>
              <a:chOff x="432" y="912"/>
              <a:chExt cx="336" cy="336"/>
            </a:xfrm>
          </p:grpSpPr>
          <p:sp>
            <p:nvSpPr>
              <p:cNvPr id="33857" name="Oval 1149"/>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58" name="Oval 1150"/>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852" name="Group 1151"/>
            <p:cNvGrpSpPr>
              <a:grpSpLocks/>
            </p:cNvGrpSpPr>
            <p:nvPr/>
          </p:nvGrpSpPr>
          <p:grpSpPr bwMode="auto">
            <a:xfrm>
              <a:off x="3966" y="2466"/>
              <a:ext cx="336" cy="336"/>
              <a:chOff x="432" y="912"/>
              <a:chExt cx="336" cy="336"/>
            </a:xfrm>
          </p:grpSpPr>
          <p:sp>
            <p:nvSpPr>
              <p:cNvPr id="33855" name="Oval 1152"/>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56" name="Oval 1153"/>
              <p:cNvSpPr>
                <a:spLocks noChangeArrowheads="1"/>
              </p:cNvSpPr>
              <p:nvPr/>
            </p:nvSpPr>
            <p:spPr bwMode="auto">
              <a:xfrm>
                <a:off x="552" y="103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33853" name="Line 1154"/>
            <p:cNvSpPr>
              <a:spLocks noChangeShapeType="1"/>
            </p:cNvSpPr>
            <p:nvPr/>
          </p:nvSpPr>
          <p:spPr bwMode="auto">
            <a:xfrm flipH="1">
              <a:off x="3936" y="2016"/>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sp>
          <p:nvSpPr>
            <p:cNvPr id="33854" name="Line 1155"/>
            <p:cNvSpPr>
              <a:spLocks noChangeShapeType="1"/>
            </p:cNvSpPr>
            <p:nvPr/>
          </p:nvSpPr>
          <p:spPr bwMode="auto">
            <a:xfrm flipH="1">
              <a:off x="3936"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grpSp>
        <p:nvGrpSpPr>
          <p:cNvPr id="33835" name="Group 1156"/>
          <p:cNvGrpSpPr>
            <a:grpSpLocks/>
          </p:cNvGrpSpPr>
          <p:nvPr/>
        </p:nvGrpSpPr>
        <p:grpSpPr bwMode="auto">
          <a:xfrm>
            <a:off x="4600575" y="1924050"/>
            <a:ext cx="2228850" cy="3257550"/>
            <a:chOff x="2898" y="1212"/>
            <a:chExt cx="1404" cy="2052"/>
          </a:xfrm>
        </p:grpSpPr>
        <p:grpSp>
          <p:nvGrpSpPr>
            <p:cNvPr id="33834" name="Group 1157"/>
            <p:cNvGrpSpPr>
              <a:grpSpLocks/>
            </p:cNvGrpSpPr>
            <p:nvPr/>
          </p:nvGrpSpPr>
          <p:grpSpPr bwMode="auto">
            <a:xfrm>
              <a:off x="2898" y="1794"/>
              <a:ext cx="336" cy="336"/>
              <a:chOff x="432" y="912"/>
              <a:chExt cx="336" cy="336"/>
            </a:xfrm>
          </p:grpSpPr>
          <p:sp>
            <p:nvSpPr>
              <p:cNvPr id="33849" name="Oval 1158"/>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50" name="Oval 1159"/>
              <p:cNvSpPr>
                <a:spLocks noChangeArrowheads="1"/>
              </p:cNvSpPr>
              <p:nvPr/>
            </p:nvSpPr>
            <p:spPr bwMode="auto">
              <a:xfrm>
                <a:off x="552" y="103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grpSp>
          <p:nvGrpSpPr>
            <p:cNvPr id="4" name="Group 1160"/>
            <p:cNvGrpSpPr>
              <a:grpSpLocks/>
            </p:cNvGrpSpPr>
            <p:nvPr/>
          </p:nvGrpSpPr>
          <p:grpSpPr bwMode="auto">
            <a:xfrm>
              <a:off x="2946" y="2712"/>
              <a:ext cx="336" cy="336"/>
              <a:chOff x="384" y="3264"/>
              <a:chExt cx="336" cy="336"/>
            </a:xfrm>
          </p:grpSpPr>
          <p:sp>
            <p:nvSpPr>
              <p:cNvPr id="33844" name="Oval 1161"/>
              <p:cNvSpPr>
                <a:spLocks noChangeArrowheads="1"/>
              </p:cNvSpPr>
              <p:nvPr/>
            </p:nvSpPr>
            <p:spPr bwMode="auto">
              <a:xfrm>
                <a:off x="384" y="3264"/>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45" name="Oval 1162"/>
              <p:cNvSpPr>
                <a:spLocks noChangeArrowheads="1"/>
              </p:cNvSpPr>
              <p:nvPr/>
            </p:nvSpPr>
            <p:spPr bwMode="auto">
              <a:xfrm>
                <a:off x="432" y="3360"/>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846" name="Oval 1163"/>
              <p:cNvSpPr>
                <a:spLocks noChangeArrowheads="1"/>
              </p:cNvSpPr>
              <p:nvPr/>
            </p:nvSpPr>
            <p:spPr bwMode="auto">
              <a:xfrm>
                <a:off x="576" y="340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847" name="Oval 1164"/>
              <p:cNvSpPr>
                <a:spLocks noChangeArrowheads="1"/>
              </p:cNvSpPr>
              <p:nvPr/>
            </p:nvSpPr>
            <p:spPr bwMode="auto">
              <a:xfrm>
                <a:off x="528" y="331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848" name="Oval 1165"/>
              <p:cNvSpPr>
                <a:spLocks noChangeArrowheads="1"/>
              </p:cNvSpPr>
              <p:nvPr/>
            </p:nvSpPr>
            <p:spPr bwMode="auto">
              <a:xfrm>
                <a:off x="480" y="345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836" name="Group 1166"/>
            <p:cNvGrpSpPr>
              <a:grpSpLocks/>
            </p:cNvGrpSpPr>
            <p:nvPr/>
          </p:nvGrpSpPr>
          <p:grpSpPr bwMode="auto">
            <a:xfrm>
              <a:off x="3966" y="1212"/>
              <a:ext cx="336" cy="336"/>
              <a:chOff x="432" y="912"/>
              <a:chExt cx="336" cy="336"/>
            </a:xfrm>
          </p:grpSpPr>
          <p:sp>
            <p:nvSpPr>
              <p:cNvPr id="33842" name="Oval 1167"/>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43" name="Oval 1168"/>
              <p:cNvSpPr>
                <a:spLocks noChangeArrowheads="1"/>
              </p:cNvSpPr>
              <p:nvPr/>
            </p:nvSpPr>
            <p:spPr bwMode="auto">
              <a:xfrm>
                <a:off x="552" y="103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33837" name="Line 1169"/>
            <p:cNvSpPr>
              <a:spLocks noChangeShapeType="1"/>
            </p:cNvSpPr>
            <p:nvPr/>
          </p:nvSpPr>
          <p:spPr bwMode="auto">
            <a:xfrm flipH="1">
              <a:off x="3936" y="2016"/>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33838" name="Group 1170"/>
            <p:cNvGrpSpPr>
              <a:grpSpLocks/>
            </p:cNvGrpSpPr>
            <p:nvPr/>
          </p:nvGrpSpPr>
          <p:grpSpPr bwMode="auto">
            <a:xfrm>
              <a:off x="3954" y="2466"/>
              <a:ext cx="336" cy="336"/>
              <a:chOff x="432" y="912"/>
              <a:chExt cx="336" cy="336"/>
            </a:xfrm>
          </p:grpSpPr>
          <p:sp>
            <p:nvSpPr>
              <p:cNvPr id="33840" name="Oval 1171"/>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41" name="Oval 1172"/>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3839" name="Line 1173"/>
            <p:cNvSpPr>
              <a:spLocks noChangeShapeType="1"/>
            </p:cNvSpPr>
            <p:nvPr/>
          </p:nvSpPr>
          <p:spPr bwMode="auto">
            <a:xfrm flipH="1">
              <a:off x="3936" y="3264"/>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grpSp>
        <p:nvGrpSpPr>
          <p:cNvPr id="33859" name="Group 1174"/>
          <p:cNvGrpSpPr>
            <a:grpSpLocks/>
          </p:cNvGrpSpPr>
          <p:nvPr/>
        </p:nvGrpSpPr>
        <p:grpSpPr bwMode="auto">
          <a:xfrm>
            <a:off x="6248400" y="1943100"/>
            <a:ext cx="561975" cy="3238500"/>
            <a:chOff x="3936" y="1224"/>
            <a:chExt cx="354" cy="2040"/>
          </a:xfrm>
        </p:grpSpPr>
        <p:grpSp>
          <p:nvGrpSpPr>
            <p:cNvPr id="5" name="Group 1175"/>
            <p:cNvGrpSpPr>
              <a:grpSpLocks/>
            </p:cNvGrpSpPr>
            <p:nvPr/>
          </p:nvGrpSpPr>
          <p:grpSpPr bwMode="auto">
            <a:xfrm>
              <a:off x="3954" y="1224"/>
              <a:ext cx="336" cy="336"/>
              <a:chOff x="432" y="912"/>
              <a:chExt cx="336" cy="336"/>
            </a:xfrm>
          </p:grpSpPr>
          <p:sp>
            <p:nvSpPr>
              <p:cNvPr id="33832" name="Oval 1176"/>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33" name="Oval 1177"/>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828" name="Group 1178"/>
            <p:cNvGrpSpPr>
              <a:grpSpLocks/>
            </p:cNvGrpSpPr>
            <p:nvPr/>
          </p:nvGrpSpPr>
          <p:grpSpPr bwMode="auto">
            <a:xfrm>
              <a:off x="3954" y="2466"/>
              <a:ext cx="336" cy="336"/>
              <a:chOff x="432" y="912"/>
              <a:chExt cx="336" cy="336"/>
            </a:xfrm>
          </p:grpSpPr>
          <p:sp>
            <p:nvSpPr>
              <p:cNvPr id="33830" name="Oval 1179"/>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31" name="Oval 1180"/>
              <p:cNvSpPr>
                <a:spLocks noChangeArrowheads="1"/>
              </p:cNvSpPr>
              <p:nvPr/>
            </p:nvSpPr>
            <p:spPr bwMode="auto">
              <a:xfrm>
                <a:off x="552" y="103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33829" name="Line 1181"/>
            <p:cNvSpPr>
              <a:spLocks noChangeShapeType="1"/>
            </p:cNvSpPr>
            <p:nvPr/>
          </p:nvSpPr>
          <p:spPr bwMode="auto">
            <a:xfrm flipH="1">
              <a:off x="3936"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grpSp>
        <p:nvGrpSpPr>
          <p:cNvPr id="33862" name="Group 1182"/>
          <p:cNvGrpSpPr>
            <a:grpSpLocks/>
          </p:cNvGrpSpPr>
          <p:nvPr/>
        </p:nvGrpSpPr>
        <p:grpSpPr bwMode="auto">
          <a:xfrm>
            <a:off x="3000375" y="1933575"/>
            <a:ext cx="3781425" cy="3248025"/>
            <a:chOff x="1890" y="1218"/>
            <a:chExt cx="2382" cy="2046"/>
          </a:xfrm>
        </p:grpSpPr>
        <p:grpSp>
          <p:nvGrpSpPr>
            <p:cNvPr id="33810" name="Group 1183"/>
            <p:cNvGrpSpPr>
              <a:grpSpLocks/>
            </p:cNvGrpSpPr>
            <p:nvPr/>
          </p:nvGrpSpPr>
          <p:grpSpPr bwMode="auto">
            <a:xfrm>
              <a:off x="1902" y="1218"/>
              <a:ext cx="336" cy="336"/>
              <a:chOff x="432" y="912"/>
              <a:chExt cx="336" cy="336"/>
            </a:xfrm>
          </p:grpSpPr>
          <p:sp>
            <p:nvSpPr>
              <p:cNvPr id="33825" name="Oval 1184"/>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26" name="Oval 1185"/>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3811" name="Line 1186"/>
            <p:cNvSpPr>
              <a:spLocks noChangeShapeType="1"/>
            </p:cNvSpPr>
            <p:nvPr/>
          </p:nvSpPr>
          <p:spPr bwMode="auto">
            <a:xfrm flipH="1">
              <a:off x="1920" y="2016"/>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nvGrpSpPr>
            <p:cNvPr id="33812" name="Group 1187"/>
            <p:cNvGrpSpPr>
              <a:grpSpLocks/>
            </p:cNvGrpSpPr>
            <p:nvPr/>
          </p:nvGrpSpPr>
          <p:grpSpPr bwMode="auto">
            <a:xfrm>
              <a:off x="1890" y="2478"/>
              <a:ext cx="336" cy="336"/>
              <a:chOff x="432" y="912"/>
              <a:chExt cx="336" cy="336"/>
            </a:xfrm>
          </p:grpSpPr>
          <p:sp>
            <p:nvSpPr>
              <p:cNvPr id="33823" name="Oval 1188"/>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24" name="Oval 1189"/>
              <p:cNvSpPr>
                <a:spLocks noChangeArrowheads="1"/>
              </p:cNvSpPr>
              <p:nvPr/>
            </p:nvSpPr>
            <p:spPr bwMode="auto">
              <a:xfrm>
                <a:off x="552" y="1032"/>
                <a:ext cx="96" cy="9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grpSp>
        <p:sp>
          <p:nvSpPr>
            <p:cNvPr id="33813" name="Line 1190"/>
            <p:cNvSpPr>
              <a:spLocks noChangeShapeType="1"/>
            </p:cNvSpPr>
            <p:nvPr/>
          </p:nvSpPr>
          <p:spPr bwMode="auto">
            <a:xfrm flipH="1">
              <a:off x="1920" y="3264"/>
              <a:ext cx="336"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grpSp>
          <p:nvGrpSpPr>
            <p:cNvPr id="33814" name="Group 1191"/>
            <p:cNvGrpSpPr>
              <a:grpSpLocks/>
            </p:cNvGrpSpPr>
            <p:nvPr/>
          </p:nvGrpSpPr>
          <p:grpSpPr bwMode="auto">
            <a:xfrm>
              <a:off x="2904" y="1794"/>
              <a:ext cx="336" cy="336"/>
              <a:chOff x="432" y="912"/>
              <a:chExt cx="336" cy="336"/>
            </a:xfrm>
          </p:grpSpPr>
          <p:sp>
            <p:nvSpPr>
              <p:cNvPr id="33821" name="Oval 1192"/>
              <p:cNvSpPr>
                <a:spLocks noChangeArrowheads="1"/>
              </p:cNvSpPr>
              <p:nvPr/>
            </p:nvSpPr>
            <p:spPr bwMode="auto">
              <a:xfrm>
                <a:off x="432" y="912"/>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22" name="Oval 1193"/>
              <p:cNvSpPr>
                <a:spLocks noChangeArrowheads="1"/>
              </p:cNvSpPr>
              <p:nvPr/>
            </p:nvSpPr>
            <p:spPr bwMode="auto">
              <a:xfrm>
                <a:off x="552" y="103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33815" name="Group 1194"/>
            <p:cNvGrpSpPr>
              <a:grpSpLocks/>
            </p:cNvGrpSpPr>
            <p:nvPr/>
          </p:nvGrpSpPr>
          <p:grpSpPr bwMode="auto">
            <a:xfrm>
              <a:off x="2964" y="2712"/>
              <a:ext cx="336" cy="336"/>
              <a:chOff x="336" y="2448"/>
              <a:chExt cx="336" cy="336"/>
            </a:xfrm>
          </p:grpSpPr>
          <p:sp>
            <p:nvSpPr>
              <p:cNvPr id="33817" name="Oval 1195"/>
              <p:cNvSpPr>
                <a:spLocks noChangeArrowheads="1"/>
              </p:cNvSpPr>
              <p:nvPr/>
            </p:nvSpPr>
            <p:spPr bwMode="auto">
              <a:xfrm>
                <a:off x="336" y="2448"/>
                <a:ext cx="336" cy="336"/>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33818" name="Oval 1196"/>
              <p:cNvSpPr>
                <a:spLocks noChangeArrowheads="1"/>
              </p:cNvSpPr>
              <p:nvPr/>
            </p:nvSpPr>
            <p:spPr bwMode="auto">
              <a:xfrm>
                <a:off x="432" y="249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819" name="Oval 1197"/>
              <p:cNvSpPr>
                <a:spLocks noChangeArrowheads="1"/>
              </p:cNvSpPr>
              <p:nvPr/>
            </p:nvSpPr>
            <p:spPr bwMode="auto">
              <a:xfrm>
                <a:off x="402" y="262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33820" name="Oval 1198"/>
              <p:cNvSpPr>
                <a:spLocks noChangeArrowheads="1"/>
              </p:cNvSpPr>
              <p:nvPr/>
            </p:nvSpPr>
            <p:spPr bwMode="auto">
              <a:xfrm>
                <a:off x="528" y="2592"/>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sp>
          <p:nvSpPr>
            <p:cNvPr id="33816" name="Line 1199"/>
            <p:cNvSpPr>
              <a:spLocks noChangeShapeType="1"/>
            </p:cNvSpPr>
            <p:nvPr/>
          </p:nvSpPr>
          <p:spPr bwMode="auto">
            <a:xfrm flipH="1">
              <a:off x="3936" y="2016"/>
              <a:ext cx="336" cy="0"/>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grpSp>
      <p:sp>
        <p:nvSpPr>
          <p:cNvPr id="671920" name="Text Box 1200"/>
          <p:cNvSpPr txBox="1">
            <a:spLocks noChangeArrowheads="1"/>
          </p:cNvSpPr>
          <p:nvPr/>
        </p:nvSpPr>
        <p:spPr bwMode="auto">
          <a:xfrm>
            <a:off x="7696200" y="5867400"/>
            <a:ext cx="477838" cy="457200"/>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sym typeface="Zapf Dingbats" charset="2"/>
              </a:rPr>
              <a:t></a:t>
            </a:r>
            <a:endParaRPr lang="en-US">
              <a:solidFill>
                <a:srgbClr val="00027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338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338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3385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3386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6719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1920" grpId="0" autoUpdateAnimBg="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3"/>
          <p:cNvSpPr>
            <a:spLocks noGrp="1" noChangeArrowheads="1"/>
          </p:cNvSpPr>
          <p:nvPr>
            <p:ph type="title"/>
          </p:nvPr>
        </p:nvSpPr>
        <p:spPr/>
        <p:txBody>
          <a:bodyPr/>
          <a:lstStyle/>
          <a:p>
            <a:r>
              <a:rPr lang="en-US" smtClean="0"/>
              <a:t>Roadmap</a:t>
            </a:r>
          </a:p>
        </p:txBody>
      </p:sp>
      <p:sp>
        <p:nvSpPr>
          <p:cNvPr id="35843" name="Rectangle 4"/>
          <p:cNvSpPr>
            <a:spLocks noGrp="1" noChangeArrowheads="1"/>
          </p:cNvSpPr>
          <p:nvPr>
            <p:ph type="body" idx="1"/>
          </p:nvPr>
        </p:nvSpPr>
        <p:spPr/>
        <p:txBody>
          <a:bodyPr/>
          <a:lstStyle/>
          <a:p>
            <a:r>
              <a:rPr lang="en-US" smtClean="0"/>
              <a:t>Definition:</a:t>
            </a:r>
          </a:p>
          <a:p>
            <a:pPr lvl="1"/>
            <a:r>
              <a:rPr lang="en-US" smtClean="0"/>
              <a:t>places, transitions, inputs, outputs</a:t>
            </a:r>
          </a:p>
          <a:p>
            <a:pPr lvl="1"/>
            <a:r>
              <a:rPr lang="en-US" smtClean="0"/>
              <a:t>firing enabled transitions</a:t>
            </a:r>
          </a:p>
          <a:p>
            <a:r>
              <a:rPr lang="en-US" smtClean="0"/>
              <a:t>Modelling:</a:t>
            </a:r>
          </a:p>
          <a:p>
            <a:pPr lvl="1"/>
            <a:r>
              <a:rPr lang="en-US" smtClean="0"/>
              <a:t>concurrency and synchronization</a:t>
            </a:r>
          </a:p>
          <a:p>
            <a:r>
              <a:rPr lang="en-US" b="1" smtClean="0"/>
              <a:t>Properties of nets:</a:t>
            </a:r>
          </a:p>
          <a:p>
            <a:pPr lvl="1"/>
            <a:r>
              <a:rPr lang="en-US" b="1" smtClean="0"/>
              <a:t>liveness, boundedness</a:t>
            </a:r>
          </a:p>
          <a:p>
            <a:r>
              <a:rPr lang="en-US" smtClean="0"/>
              <a:t>Implementing Petri net models:</a:t>
            </a:r>
          </a:p>
          <a:p>
            <a:pPr lvl="1"/>
            <a:r>
              <a:rPr lang="en-US" smtClean="0"/>
              <a:t>centralized and decentralized schemes </a:t>
            </a:r>
          </a:p>
        </p:txBody>
      </p:sp>
      <p:sp>
        <p:nvSpPr>
          <p:cNvPr id="35844" name="Date Placeholder 3"/>
          <p:cNvSpPr>
            <a:spLocks noGrp="1"/>
          </p:cNvSpPr>
          <p:nvPr>
            <p:ph type="dt" sz="quarter" idx="10"/>
          </p:nvPr>
        </p:nvSpPr>
        <p:spPr>
          <a:noFill/>
        </p:spPr>
        <p:txBody>
          <a:bodyPr/>
          <a:lstStyle/>
          <a:p>
            <a:r>
              <a:rPr lang="en-US" smtClean="0"/>
              <a:t>© Oscar Nierstrasz</a:t>
            </a:r>
            <a:endParaRPr lang="de-CH" smtClean="0"/>
          </a:p>
        </p:txBody>
      </p:sp>
      <p:sp>
        <p:nvSpPr>
          <p:cNvPr id="35845" name="Footer Placeholder 7"/>
          <p:cNvSpPr>
            <a:spLocks noGrp="1"/>
          </p:cNvSpPr>
          <p:nvPr>
            <p:ph type="ftr" sz="quarter" idx="11"/>
          </p:nvPr>
        </p:nvSpPr>
        <p:spPr>
          <a:noFill/>
        </p:spPr>
        <p:txBody>
          <a:bodyPr/>
          <a:lstStyle/>
          <a:p>
            <a:r>
              <a:rPr lang="en-US" smtClean="0"/>
              <a:t>Petri Nets</a:t>
            </a:r>
            <a:endParaRPr lang="de-CH" smtClean="0"/>
          </a:p>
        </p:txBody>
      </p:sp>
      <p:sp>
        <p:nvSpPr>
          <p:cNvPr id="35846" name="Slide Number Placeholder 5"/>
          <p:cNvSpPr>
            <a:spLocks noGrp="1"/>
          </p:cNvSpPr>
          <p:nvPr>
            <p:ph type="sldNum" sz="quarter" idx="12"/>
          </p:nvPr>
        </p:nvSpPr>
        <p:spPr>
          <a:noFill/>
        </p:spPr>
        <p:txBody>
          <a:bodyPr/>
          <a:lstStyle/>
          <a:p>
            <a:fld id="{4427C874-ED2E-E749-9D6A-3C69371DEF7C}" type="slidenum">
              <a:rPr lang="de-CH" smtClean="0"/>
              <a:pPr/>
              <a:t>14</a:t>
            </a:fld>
            <a:endParaRPr lang="de-CH" smtClean="0"/>
          </a:p>
        </p:txBody>
      </p:sp>
      <p:pic>
        <p:nvPicPr>
          <p:cNvPr id="35847"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Date Placeholder 3"/>
          <p:cNvSpPr>
            <a:spLocks noGrp="1"/>
          </p:cNvSpPr>
          <p:nvPr>
            <p:ph type="dt" sz="quarter" idx="10"/>
          </p:nvPr>
        </p:nvSpPr>
        <p:spPr>
          <a:noFill/>
        </p:spPr>
        <p:txBody>
          <a:bodyPr/>
          <a:lstStyle/>
          <a:p>
            <a:r>
              <a:rPr lang="en-US" smtClean="0"/>
              <a:t>© Oscar Nierstrasz</a:t>
            </a:r>
            <a:endParaRPr lang="de-CH" smtClean="0"/>
          </a:p>
        </p:txBody>
      </p:sp>
      <p:sp>
        <p:nvSpPr>
          <p:cNvPr id="37891" name="Footer Placeholder 4"/>
          <p:cNvSpPr>
            <a:spLocks noGrp="1"/>
          </p:cNvSpPr>
          <p:nvPr>
            <p:ph type="ftr" sz="quarter" idx="11"/>
          </p:nvPr>
        </p:nvSpPr>
        <p:spPr>
          <a:noFill/>
        </p:spPr>
        <p:txBody>
          <a:bodyPr/>
          <a:lstStyle/>
          <a:p>
            <a:r>
              <a:rPr lang="en-US" smtClean="0"/>
              <a:t>Petri Nets</a:t>
            </a:r>
            <a:endParaRPr lang="de-CH" smtClean="0"/>
          </a:p>
        </p:txBody>
      </p:sp>
      <p:sp>
        <p:nvSpPr>
          <p:cNvPr id="37892" name="Slide Number Placeholder 5"/>
          <p:cNvSpPr>
            <a:spLocks noGrp="1"/>
          </p:cNvSpPr>
          <p:nvPr>
            <p:ph type="sldNum" sz="quarter" idx="12"/>
          </p:nvPr>
        </p:nvSpPr>
        <p:spPr>
          <a:noFill/>
        </p:spPr>
        <p:txBody>
          <a:bodyPr/>
          <a:lstStyle/>
          <a:p>
            <a:fld id="{A9A9312F-9E40-C044-843B-877586291C63}" type="slidenum">
              <a:rPr lang="de-CH" smtClean="0"/>
              <a:pPr/>
              <a:t>15</a:t>
            </a:fld>
            <a:endParaRPr lang="de-CH" sz="1400" smtClean="0">
              <a:solidFill>
                <a:srgbClr val="7E7E7E"/>
              </a:solidFill>
              <a:latin typeface="Times" charset="0"/>
            </a:endParaRPr>
          </a:p>
        </p:txBody>
      </p:sp>
      <p:sp>
        <p:nvSpPr>
          <p:cNvPr id="37893" name="Rectangle 2"/>
          <p:cNvSpPr>
            <a:spLocks noGrp="1" noChangeArrowheads="1"/>
          </p:cNvSpPr>
          <p:nvPr>
            <p:ph type="title"/>
          </p:nvPr>
        </p:nvSpPr>
        <p:spPr/>
        <p:txBody>
          <a:bodyPr/>
          <a:lstStyle/>
          <a:p>
            <a:r>
              <a:rPr lang="en-US"/>
              <a:t>Reachability and Boundedness</a:t>
            </a:r>
          </a:p>
        </p:txBody>
      </p:sp>
      <p:sp>
        <p:nvSpPr>
          <p:cNvPr id="37894" name="Rectangle 3"/>
          <p:cNvSpPr>
            <a:spLocks noGrp="1" noChangeArrowheads="1"/>
          </p:cNvSpPr>
          <p:nvPr>
            <p:ph type="body" idx="1"/>
          </p:nvPr>
        </p:nvSpPr>
        <p:spPr/>
        <p:txBody>
          <a:bodyPr/>
          <a:lstStyle/>
          <a:p>
            <a:pPr marL="342900" indent="-342900">
              <a:lnSpc>
                <a:spcPct val="90000"/>
              </a:lnSpc>
              <a:buFont typeface="Helvetica CE" charset="0"/>
              <a:buNone/>
            </a:pPr>
            <a:r>
              <a:rPr lang="en-US" b="1" i="1"/>
              <a:t>Reachability:</a:t>
            </a:r>
            <a:endParaRPr lang="en-US"/>
          </a:p>
          <a:p>
            <a:pPr marL="342900" indent="-342900">
              <a:lnSpc>
                <a:spcPct val="90000"/>
              </a:lnSpc>
            </a:pPr>
            <a:r>
              <a:rPr lang="en-US"/>
              <a:t>The </a:t>
            </a:r>
            <a:r>
              <a:rPr lang="en-US" u="sng"/>
              <a:t>reachability set</a:t>
            </a:r>
            <a:r>
              <a:rPr lang="en-US"/>
              <a:t> R(C,</a:t>
            </a:r>
            <a:r>
              <a:rPr lang="en-US">
                <a:latin typeface="Symbol" charset="2"/>
              </a:rPr>
              <a:t>m</a:t>
            </a:r>
            <a:r>
              <a:rPr lang="en-US"/>
              <a:t>) of a net C is the set of all markings </a:t>
            </a:r>
            <a:r>
              <a:rPr lang="en-US">
                <a:latin typeface="Symbol" charset="2"/>
              </a:rPr>
              <a:t>m</a:t>
            </a:r>
            <a:r>
              <a:rPr lang="en-US">
                <a:latin typeface="Symbol" charset="2"/>
                <a:sym typeface="Symbol" charset="2"/>
              </a:rPr>
              <a:t></a:t>
            </a:r>
            <a:r>
              <a:rPr lang="en-US"/>
              <a:t> </a:t>
            </a:r>
            <a:r>
              <a:rPr lang="en-US" i="1">
                <a:solidFill>
                  <a:srgbClr val="7F0101"/>
                </a:solidFill>
              </a:rPr>
              <a:t>reachable from initial marking m</a:t>
            </a:r>
            <a:r>
              <a:rPr lang="en-US"/>
              <a:t>.</a:t>
            </a:r>
          </a:p>
          <a:p>
            <a:pPr marL="342900" indent="-342900">
              <a:lnSpc>
                <a:spcPct val="90000"/>
              </a:lnSpc>
            </a:pPr>
            <a:endParaRPr lang="en-US"/>
          </a:p>
          <a:p>
            <a:pPr marL="342900" indent="-342900">
              <a:lnSpc>
                <a:spcPct val="90000"/>
              </a:lnSpc>
              <a:buFont typeface="Helvetica CE" charset="0"/>
              <a:buNone/>
            </a:pPr>
            <a:r>
              <a:rPr lang="en-US" b="1" i="1"/>
              <a:t>Boundedness:</a:t>
            </a:r>
            <a:endParaRPr lang="en-US"/>
          </a:p>
          <a:p>
            <a:pPr marL="342900" indent="-342900">
              <a:lnSpc>
                <a:spcPct val="90000"/>
              </a:lnSpc>
            </a:pPr>
            <a:r>
              <a:rPr lang="en-US"/>
              <a:t>A net C with initial marking </a:t>
            </a:r>
            <a:r>
              <a:rPr lang="en-US">
                <a:latin typeface="Symbol" charset="2"/>
              </a:rPr>
              <a:t>m</a:t>
            </a:r>
            <a:r>
              <a:rPr lang="en-US"/>
              <a:t> is </a:t>
            </a:r>
            <a:r>
              <a:rPr lang="en-US" u="sng"/>
              <a:t>safe</a:t>
            </a:r>
            <a:r>
              <a:rPr lang="en-US"/>
              <a:t> if places always hold </a:t>
            </a:r>
            <a:r>
              <a:rPr lang="en-US" i="1">
                <a:solidFill>
                  <a:srgbClr val="7F0101"/>
                </a:solidFill>
              </a:rPr>
              <a:t>at most </a:t>
            </a:r>
            <a:r>
              <a:rPr lang="en-US" i="1">
                <a:solidFill>
                  <a:srgbClr val="7F0101"/>
                </a:solidFill>
                <a:latin typeface="Arial" charset="0"/>
              </a:rPr>
              <a:t>1</a:t>
            </a:r>
            <a:r>
              <a:rPr lang="en-US" i="1">
                <a:solidFill>
                  <a:srgbClr val="7F0101"/>
                </a:solidFill>
              </a:rPr>
              <a:t> token</a:t>
            </a:r>
            <a:r>
              <a:rPr lang="en-US"/>
              <a:t>.</a:t>
            </a:r>
          </a:p>
          <a:p>
            <a:pPr marL="342900" indent="-342900">
              <a:lnSpc>
                <a:spcPct val="90000"/>
              </a:lnSpc>
            </a:pPr>
            <a:r>
              <a:rPr lang="en-US"/>
              <a:t>A marked net is </a:t>
            </a:r>
            <a:r>
              <a:rPr lang="en-US" u="sng"/>
              <a:t>(k-)bounded</a:t>
            </a:r>
            <a:r>
              <a:rPr lang="en-US"/>
              <a:t> if places </a:t>
            </a:r>
            <a:r>
              <a:rPr lang="en-US" i="1">
                <a:solidFill>
                  <a:srgbClr val="7F0101"/>
                </a:solidFill>
              </a:rPr>
              <a:t>never hold more than k tokens</a:t>
            </a:r>
            <a:r>
              <a:rPr lang="en-US"/>
              <a:t>.</a:t>
            </a:r>
          </a:p>
          <a:p>
            <a:pPr marL="342900" indent="-342900">
              <a:lnSpc>
                <a:spcPct val="90000"/>
              </a:lnSpc>
            </a:pPr>
            <a:r>
              <a:rPr lang="en-US"/>
              <a:t>A marked net is </a:t>
            </a:r>
            <a:r>
              <a:rPr lang="en-US" u="sng"/>
              <a:t>conservative</a:t>
            </a:r>
            <a:r>
              <a:rPr lang="en-US"/>
              <a:t> if the number of tokens is </a:t>
            </a:r>
            <a:r>
              <a:rPr lang="en-US" i="1">
                <a:solidFill>
                  <a:srgbClr val="7F0101"/>
                </a:solidFill>
              </a:rPr>
              <a:t>constant</a:t>
            </a:r>
            <a:r>
              <a:rPr lang="en-US"/>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Date Placeholder 3"/>
          <p:cNvSpPr>
            <a:spLocks noGrp="1"/>
          </p:cNvSpPr>
          <p:nvPr>
            <p:ph type="dt" sz="quarter" idx="10"/>
          </p:nvPr>
        </p:nvSpPr>
        <p:spPr>
          <a:noFill/>
        </p:spPr>
        <p:txBody>
          <a:bodyPr/>
          <a:lstStyle/>
          <a:p>
            <a:r>
              <a:rPr lang="en-US" smtClean="0"/>
              <a:t>© Oscar Nierstrasz</a:t>
            </a:r>
            <a:endParaRPr lang="de-CH" smtClean="0"/>
          </a:p>
        </p:txBody>
      </p:sp>
      <p:sp>
        <p:nvSpPr>
          <p:cNvPr id="39939" name="Footer Placeholder 4"/>
          <p:cNvSpPr>
            <a:spLocks noGrp="1"/>
          </p:cNvSpPr>
          <p:nvPr>
            <p:ph type="ftr" sz="quarter" idx="11"/>
          </p:nvPr>
        </p:nvSpPr>
        <p:spPr>
          <a:noFill/>
        </p:spPr>
        <p:txBody>
          <a:bodyPr/>
          <a:lstStyle/>
          <a:p>
            <a:r>
              <a:rPr lang="en-US" smtClean="0"/>
              <a:t>Petri Nets</a:t>
            </a:r>
            <a:endParaRPr lang="de-CH" smtClean="0"/>
          </a:p>
        </p:txBody>
      </p:sp>
      <p:sp>
        <p:nvSpPr>
          <p:cNvPr id="39940" name="Slide Number Placeholder 5"/>
          <p:cNvSpPr>
            <a:spLocks noGrp="1"/>
          </p:cNvSpPr>
          <p:nvPr>
            <p:ph type="sldNum" sz="quarter" idx="12"/>
          </p:nvPr>
        </p:nvSpPr>
        <p:spPr>
          <a:noFill/>
        </p:spPr>
        <p:txBody>
          <a:bodyPr/>
          <a:lstStyle/>
          <a:p>
            <a:fld id="{A8ABA379-5B84-8943-A2B2-695378E6AF7B}" type="slidenum">
              <a:rPr lang="de-CH" smtClean="0"/>
              <a:pPr/>
              <a:t>16</a:t>
            </a:fld>
            <a:endParaRPr lang="de-CH" sz="1400" smtClean="0">
              <a:solidFill>
                <a:srgbClr val="7E7E7E"/>
              </a:solidFill>
              <a:latin typeface="Times" charset="0"/>
            </a:endParaRPr>
          </a:p>
        </p:txBody>
      </p:sp>
      <p:sp>
        <p:nvSpPr>
          <p:cNvPr id="39941" name="Rectangle 2"/>
          <p:cNvSpPr>
            <a:spLocks noGrp="1" noChangeArrowheads="1"/>
          </p:cNvSpPr>
          <p:nvPr>
            <p:ph type="title"/>
          </p:nvPr>
        </p:nvSpPr>
        <p:spPr/>
        <p:txBody>
          <a:bodyPr/>
          <a:lstStyle/>
          <a:p>
            <a:r>
              <a:rPr lang="en-US"/>
              <a:t>Liveness and Deadlock</a:t>
            </a:r>
          </a:p>
        </p:txBody>
      </p:sp>
      <p:sp>
        <p:nvSpPr>
          <p:cNvPr id="39942" name="Rectangle 3"/>
          <p:cNvSpPr>
            <a:spLocks noGrp="1" noChangeArrowheads="1"/>
          </p:cNvSpPr>
          <p:nvPr>
            <p:ph type="body" idx="1"/>
          </p:nvPr>
        </p:nvSpPr>
        <p:spPr>
          <a:xfrm>
            <a:off x="539750" y="1654175"/>
            <a:ext cx="8061325" cy="1597025"/>
          </a:xfrm>
        </p:spPr>
        <p:txBody>
          <a:bodyPr/>
          <a:lstStyle/>
          <a:p>
            <a:pPr marL="342900" indent="-342900">
              <a:lnSpc>
                <a:spcPct val="90000"/>
              </a:lnSpc>
              <a:buFont typeface="Helvetica CE" charset="0"/>
              <a:buNone/>
            </a:pPr>
            <a:r>
              <a:rPr lang="en-US" b="1" i="1"/>
              <a:t>Liveness:</a:t>
            </a:r>
            <a:endParaRPr lang="en-US"/>
          </a:p>
          <a:p>
            <a:pPr marL="342900" indent="-342900">
              <a:lnSpc>
                <a:spcPct val="90000"/>
              </a:lnSpc>
            </a:pPr>
            <a:r>
              <a:rPr lang="en-US"/>
              <a:t>A transition is </a:t>
            </a:r>
            <a:r>
              <a:rPr lang="en-US" u="sng"/>
              <a:t>deadlocked</a:t>
            </a:r>
            <a:r>
              <a:rPr lang="en-US"/>
              <a:t> if it can </a:t>
            </a:r>
            <a:r>
              <a:rPr lang="en-US" i="1">
                <a:solidFill>
                  <a:srgbClr val="7F0101"/>
                </a:solidFill>
              </a:rPr>
              <a:t>never fire.</a:t>
            </a:r>
            <a:endParaRPr lang="en-US"/>
          </a:p>
          <a:p>
            <a:pPr marL="342900" indent="-342900">
              <a:lnSpc>
                <a:spcPct val="90000"/>
              </a:lnSpc>
            </a:pPr>
            <a:r>
              <a:rPr lang="en-US"/>
              <a:t>A transition is </a:t>
            </a:r>
            <a:r>
              <a:rPr lang="en-US" u="sng"/>
              <a:t>live</a:t>
            </a:r>
            <a:r>
              <a:rPr lang="en-US"/>
              <a:t> if it can </a:t>
            </a:r>
            <a:r>
              <a:rPr lang="en-US" i="1">
                <a:solidFill>
                  <a:srgbClr val="7F0101"/>
                </a:solidFill>
              </a:rPr>
              <a:t>never deadlock.</a:t>
            </a:r>
            <a:endParaRPr lang="en-US"/>
          </a:p>
          <a:p>
            <a:pPr marL="342900" indent="-342900">
              <a:lnSpc>
                <a:spcPct val="90000"/>
              </a:lnSpc>
            </a:pPr>
            <a:endParaRPr lang="en-US"/>
          </a:p>
        </p:txBody>
      </p:sp>
      <p:grpSp>
        <p:nvGrpSpPr>
          <p:cNvPr id="39943" name="Group 6"/>
          <p:cNvGrpSpPr>
            <a:grpSpLocks/>
          </p:cNvGrpSpPr>
          <p:nvPr/>
        </p:nvGrpSpPr>
        <p:grpSpPr bwMode="auto">
          <a:xfrm>
            <a:off x="4419600" y="3211513"/>
            <a:ext cx="4314825" cy="2046287"/>
            <a:chOff x="1190" y="2071"/>
            <a:chExt cx="2718" cy="1289"/>
          </a:xfrm>
        </p:grpSpPr>
        <p:sp>
          <p:nvSpPr>
            <p:cNvPr id="39946" name="Line 7"/>
            <p:cNvSpPr>
              <a:spLocks noChangeShapeType="1"/>
            </p:cNvSpPr>
            <p:nvPr/>
          </p:nvSpPr>
          <p:spPr bwMode="auto">
            <a:xfrm>
              <a:off x="1584" y="2783"/>
              <a:ext cx="240"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9947" name="Line 8"/>
            <p:cNvSpPr>
              <a:spLocks noChangeShapeType="1"/>
            </p:cNvSpPr>
            <p:nvPr/>
          </p:nvSpPr>
          <p:spPr bwMode="auto">
            <a:xfrm>
              <a:off x="1872" y="2640"/>
              <a:ext cx="0" cy="288"/>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9948" name="Line 9"/>
            <p:cNvSpPr>
              <a:spLocks noChangeShapeType="1"/>
            </p:cNvSpPr>
            <p:nvPr/>
          </p:nvSpPr>
          <p:spPr bwMode="auto">
            <a:xfrm>
              <a:off x="1872" y="2784"/>
              <a:ext cx="240"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9949" name="Oval 10"/>
            <p:cNvSpPr>
              <a:spLocks noChangeArrowheads="1"/>
            </p:cNvSpPr>
            <p:nvPr/>
          </p:nvSpPr>
          <p:spPr bwMode="auto">
            <a:xfrm>
              <a:off x="1200" y="2592"/>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39950" name="Line 11"/>
            <p:cNvSpPr>
              <a:spLocks noChangeShapeType="1"/>
            </p:cNvSpPr>
            <p:nvPr/>
          </p:nvSpPr>
          <p:spPr bwMode="auto">
            <a:xfrm>
              <a:off x="2976" y="2256"/>
              <a:ext cx="0" cy="288"/>
            </a:xfrm>
            <a:prstGeom prst="line">
              <a:avLst/>
            </a:prstGeom>
            <a:noFill/>
            <a:ln w="57150">
              <a:solidFill>
                <a:srgbClr val="FF0000"/>
              </a:solidFill>
              <a:round/>
              <a:headEnd/>
              <a:tailEnd type="none" w="med" len="sm"/>
            </a:ln>
          </p:spPr>
          <p:txBody>
            <a:bodyPr wrap="none" anchor="ctr">
              <a:prstTxWarp prst="textNoShape">
                <a:avLst/>
              </a:prstTxWarp>
            </a:bodyPr>
            <a:lstStyle/>
            <a:p>
              <a:endParaRPr lang="en-US"/>
            </a:p>
          </p:txBody>
        </p:sp>
        <p:sp>
          <p:nvSpPr>
            <p:cNvPr id="39951" name="Freeform 12"/>
            <p:cNvSpPr>
              <a:spLocks/>
            </p:cNvSpPr>
            <p:nvPr/>
          </p:nvSpPr>
          <p:spPr bwMode="auto">
            <a:xfrm>
              <a:off x="2400" y="2400"/>
              <a:ext cx="528" cy="240"/>
            </a:xfrm>
            <a:custGeom>
              <a:avLst/>
              <a:gdLst>
                <a:gd name="T0" fmla="*/ 0 w 528"/>
                <a:gd name="T1" fmla="*/ 240 h 240"/>
                <a:gd name="T2" fmla="*/ 192 w 528"/>
                <a:gd name="T3" fmla="*/ 48 h 240"/>
                <a:gd name="T4" fmla="*/ 528 w 528"/>
                <a:gd name="T5" fmla="*/ 0 h 240"/>
                <a:gd name="T6" fmla="*/ 0 60000 65536"/>
                <a:gd name="T7" fmla="*/ 0 60000 65536"/>
                <a:gd name="T8" fmla="*/ 0 60000 65536"/>
                <a:gd name="T9" fmla="*/ 0 w 528"/>
                <a:gd name="T10" fmla="*/ 0 h 240"/>
                <a:gd name="T11" fmla="*/ 528 w 528"/>
                <a:gd name="T12" fmla="*/ 240 h 240"/>
              </a:gdLst>
              <a:ahLst/>
              <a:cxnLst>
                <a:cxn ang="T6">
                  <a:pos x="T0" y="T1"/>
                </a:cxn>
                <a:cxn ang="T7">
                  <a:pos x="T2" y="T3"/>
                </a:cxn>
                <a:cxn ang="T8">
                  <a:pos x="T4" y="T5"/>
                </a:cxn>
              </a:cxnLst>
              <a:rect l="T9" t="T10" r="T11" b="T12"/>
              <a:pathLst>
                <a:path w="528" h="240">
                  <a:moveTo>
                    <a:pt x="0" y="240"/>
                  </a:moveTo>
                  <a:cubicBezTo>
                    <a:pt x="52" y="164"/>
                    <a:pt x="104" y="88"/>
                    <a:pt x="192" y="48"/>
                  </a:cubicBezTo>
                  <a:cubicBezTo>
                    <a:pt x="280" y="8"/>
                    <a:pt x="404" y="4"/>
                    <a:pt x="528"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9952" name="Freeform 13"/>
            <p:cNvSpPr>
              <a:spLocks/>
            </p:cNvSpPr>
            <p:nvPr/>
          </p:nvSpPr>
          <p:spPr bwMode="auto">
            <a:xfrm>
              <a:off x="2976" y="2400"/>
              <a:ext cx="528" cy="240"/>
            </a:xfrm>
            <a:custGeom>
              <a:avLst/>
              <a:gdLst>
                <a:gd name="T0" fmla="*/ 0 w 528"/>
                <a:gd name="T1" fmla="*/ 0 h 240"/>
                <a:gd name="T2" fmla="*/ 336 w 528"/>
                <a:gd name="T3" fmla="*/ 48 h 240"/>
                <a:gd name="T4" fmla="*/ 528 w 528"/>
                <a:gd name="T5" fmla="*/ 240 h 240"/>
                <a:gd name="T6" fmla="*/ 0 60000 65536"/>
                <a:gd name="T7" fmla="*/ 0 60000 65536"/>
                <a:gd name="T8" fmla="*/ 0 60000 65536"/>
                <a:gd name="T9" fmla="*/ 0 w 528"/>
                <a:gd name="T10" fmla="*/ 0 h 240"/>
                <a:gd name="T11" fmla="*/ 528 w 528"/>
                <a:gd name="T12" fmla="*/ 240 h 240"/>
              </a:gdLst>
              <a:ahLst/>
              <a:cxnLst>
                <a:cxn ang="T6">
                  <a:pos x="T0" y="T1"/>
                </a:cxn>
                <a:cxn ang="T7">
                  <a:pos x="T2" y="T3"/>
                </a:cxn>
                <a:cxn ang="T8">
                  <a:pos x="T4" y="T5"/>
                </a:cxn>
              </a:cxnLst>
              <a:rect l="T9" t="T10" r="T11" b="T12"/>
              <a:pathLst>
                <a:path w="528" h="240">
                  <a:moveTo>
                    <a:pt x="0" y="0"/>
                  </a:moveTo>
                  <a:cubicBezTo>
                    <a:pt x="124" y="4"/>
                    <a:pt x="248" y="8"/>
                    <a:pt x="336" y="48"/>
                  </a:cubicBezTo>
                  <a:cubicBezTo>
                    <a:pt x="424" y="88"/>
                    <a:pt x="476" y="164"/>
                    <a:pt x="528" y="24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9953" name="Oval 14"/>
            <p:cNvSpPr>
              <a:spLocks noChangeArrowheads="1"/>
            </p:cNvSpPr>
            <p:nvPr/>
          </p:nvSpPr>
          <p:spPr bwMode="auto">
            <a:xfrm>
              <a:off x="2160" y="2592"/>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grpSp>
          <p:nvGrpSpPr>
            <p:cNvPr id="39954" name="Group 15"/>
            <p:cNvGrpSpPr>
              <a:grpSpLocks/>
            </p:cNvGrpSpPr>
            <p:nvPr/>
          </p:nvGrpSpPr>
          <p:grpSpPr bwMode="auto">
            <a:xfrm rot="10800000">
              <a:off x="2400" y="2640"/>
              <a:ext cx="1344" cy="720"/>
              <a:chOff x="2160" y="2256"/>
              <a:chExt cx="1344" cy="720"/>
            </a:xfrm>
          </p:grpSpPr>
          <p:grpSp>
            <p:nvGrpSpPr>
              <p:cNvPr id="39962" name="Group 16"/>
              <p:cNvGrpSpPr>
                <a:grpSpLocks/>
              </p:cNvGrpSpPr>
              <p:nvPr/>
            </p:nvGrpSpPr>
            <p:grpSpPr bwMode="auto">
              <a:xfrm>
                <a:off x="2400" y="2256"/>
                <a:ext cx="1104" cy="384"/>
                <a:chOff x="2400" y="2256"/>
                <a:chExt cx="1104" cy="384"/>
              </a:xfrm>
            </p:grpSpPr>
            <p:sp>
              <p:nvSpPr>
                <p:cNvPr id="39964" name="Line 17"/>
                <p:cNvSpPr>
                  <a:spLocks noChangeShapeType="1"/>
                </p:cNvSpPr>
                <p:nvPr/>
              </p:nvSpPr>
              <p:spPr bwMode="auto">
                <a:xfrm>
                  <a:off x="2976" y="2256"/>
                  <a:ext cx="0" cy="288"/>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39965" name="Freeform 18"/>
                <p:cNvSpPr>
                  <a:spLocks/>
                </p:cNvSpPr>
                <p:nvPr/>
              </p:nvSpPr>
              <p:spPr bwMode="auto">
                <a:xfrm>
                  <a:off x="2400" y="2400"/>
                  <a:ext cx="528" cy="240"/>
                </a:xfrm>
                <a:custGeom>
                  <a:avLst/>
                  <a:gdLst>
                    <a:gd name="T0" fmla="*/ 0 w 528"/>
                    <a:gd name="T1" fmla="*/ 240 h 240"/>
                    <a:gd name="T2" fmla="*/ 192 w 528"/>
                    <a:gd name="T3" fmla="*/ 48 h 240"/>
                    <a:gd name="T4" fmla="*/ 528 w 528"/>
                    <a:gd name="T5" fmla="*/ 0 h 240"/>
                    <a:gd name="T6" fmla="*/ 0 60000 65536"/>
                    <a:gd name="T7" fmla="*/ 0 60000 65536"/>
                    <a:gd name="T8" fmla="*/ 0 60000 65536"/>
                    <a:gd name="T9" fmla="*/ 0 w 528"/>
                    <a:gd name="T10" fmla="*/ 0 h 240"/>
                    <a:gd name="T11" fmla="*/ 528 w 528"/>
                    <a:gd name="T12" fmla="*/ 240 h 240"/>
                  </a:gdLst>
                  <a:ahLst/>
                  <a:cxnLst>
                    <a:cxn ang="T6">
                      <a:pos x="T0" y="T1"/>
                    </a:cxn>
                    <a:cxn ang="T7">
                      <a:pos x="T2" y="T3"/>
                    </a:cxn>
                    <a:cxn ang="T8">
                      <a:pos x="T4" y="T5"/>
                    </a:cxn>
                  </a:cxnLst>
                  <a:rect l="T9" t="T10" r="T11" b="T12"/>
                  <a:pathLst>
                    <a:path w="528" h="240">
                      <a:moveTo>
                        <a:pt x="0" y="240"/>
                      </a:moveTo>
                      <a:cubicBezTo>
                        <a:pt x="52" y="164"/>
                        <a:pt x="104" y="88"/>
                        <a:pt x="192" y="48"/>
                      </a:cubicBezTo>
                      <a:cubicBezTo>
                        <a:pt x="280" y="8"/>
                        <a:pt x="404" y="4"/>
                        <a:pt x="528"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39966" name="Freeform 19"/>
                <p:cNvSpPr>
                  <a:spLocks/>
                </p:cNvSpPr>
                <p:nvPr/>
              </p:nvSpPr>
              <p:spPr bwMode="auto">
                <a:xfrm>
                  <a:off x="2976" y="2400"/>
                  <a:ext cx="528" cy="240"/>
                </a:xfrm>
                <a:custGeom>
                  <a:avLst/>
                  <a:gdLst>
                    <a:gd name="T0" fmla="*/ 0 w 528"/>
                    <a:gd name="T1" fmla="*/ 0 h 240"/>
                    <a:gd name="T2" fmla="*/ 336 w 528"/>
                    <a:gd name="T3" fmla="*/ 48 h 240"/>
                    <a:gd name="T4" fmla="*/ 528 w 528"/>
                    <a:gd name="T5" fmla="*/ 240 h 240"/>
                    <a:gd name="T6" fmla="*/ 0 60000 65536"/>
                    <a:gd name="T7" fmla="*/ 0 60000 65536"/>
                    <a:gd name="T8" fmla="*/ 0 60000 65536"/>
                    <a:gd name="T9" fmla="*/ 0 w 528"/>
                    <a:gd name="T10" fmla="*/ 0 h 240"/>
                    <a:gd name="T11" fmla="*/ 528 w 528"/>
                    <a:gd name="T12" fmla="*/ 240 h 240"/>
                  </a:gdLst>
                  <a:ahLst/>
                  <a:cxnLst>
                    <a:cxn ang="T6">
                      <a:pos x="T0" y="T1"/>
                    </a:cxn>
                    <a:cxn ang="T7">
                      <a:pos x="T2" y="T3"/>
                    </a:cxn>
                    <a:cxn ang="T8">
                      <a:pos x="T4" y="T5"/>
                    </a:cxn>
                  </a:cxnLst>
                  <a:rect l="T9" t="T10" r="T11" b="T12"/>
                  <a:pathLst>
                    <a:path w="528" h="240">
                      <a:moveTo>
                        <a:pt x="0" y="0"/>
                      </a:moveTo>
                      <a:cubicBezTo>
                        <a:pt x="124" y="4"/>
                        <a:pt x="248" y="8"/>
                        <a:pt x="336" y="48"/>
                      </a:cubicBezTo>
                      <a:cubicBezTo>
                        <a:pt x="424" y="88"/>
                        <a:pt x="476" y="164"/>
                        <a:pt x="528" y="24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grpSp>
          <p:sp>
            <p:nvSpPr>
              <p:cNvPr id="39963" name="Oval 20"/>
              <p:cNvSpPr>
                <a:spLocks noChangeArrowheads="1"/>
              </p:cNvSpPr>
              <p:nvPr/>
            </p:nvSpPr>
            <p:spPr bwMode="auto">
              <a:xfrm>
                <a:off x="2160" y="2592"/>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grpSp>
        <p:sp>
          <p:nvSpPr>
            <p:cNvPr id="39955" name="Oval 21"/>
            <p:cNvSpPr>
              <a:spLocks noChangeArrowheads="1"/>
            </p:cNvSpPr>
            <p:nvPr/>
          </p:nvSpPr>
          <p:spPr bwMode="auto">
            <a:xfrm>
              <a:off x="2280" y="2712"/>
              <a:ext cx="144" cy="144"/>
            </a:xfrm>
            <a:prstGeom prst="ellipse">
              <a:avLst/>
            </a:prstGeom>
            <a:solidFill>
              <a:srgbClr val="3A027F"/>
            </a:solidFill>
            <a:ln w="31750">
              <a:noFill/>
              <a:round/>
              <a:headEnd/>
              <a:tailEnd type="none" w="med" len="sm"/>
            </a:ln>
          </p:spPr>
          <p:txBody>
            <a:bodyPr wrap="none" anchor="ctr">
              <a:prstTxWarp prst="textNoShape">
                <a:avLst/>
              </a:prstTxWarp>
            </a:bodyPr>
            <a:lstStyle/>
            <a:p>
              <a:endParaRPr lang="en-US"/>
            </a:p>
          </p:txBody>
        </p:sp>
        <p:sp>
          <p:nvSpPr>
            <p:cNvPr id="39956" name="Text Box 22"/>
            <p:cNvSpPr txBox="1">
              <a:spLocks noChangeArrowheads="1"/>
            </p:cNvSpPr>
            <p:nvPr/>
          </p:nvSpPr>
          <p:spPr bwMode="auto">
            <a:xfrm>
              <a:off x="1190" y="2914"/>
              <a:ext cx="212"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x</a:t>
              </a:r>
            </a:p>
          </p:txBody>
        </p:sp>
        <p:sp>
          <p:nvSpPr>
            <p:cNvPr id="39957" name="Text Box 23"/>
            <p:cNvSpPr txBox="1">
              <a:spLocks noChangeArrowheads="1"/>
            </p:cNvSpPr>
            <p:nvPr/>
          </p:nvSpPr>
          <p:spPr bwMode="auto">
            <a:xfrm>
              <a:off x="1718" y="2338"/>
              <a:ext cx="223"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a</a:t>
              </a:r>
            </a:p>
          </p:txBody>
        </p:sp>
        <p:sp>
          <p:nvSpPr>
            <p:cNvPr id="39958" name="Text Box 24"/>
            <p:cNvSpPr txBox="1">
              <a:spLocks noChangeArrowheads="1"/>
            </p:cNvSpPr>
            <p:nvPr/>
          </p:nvSpPr>
          <p:spPr bwMode="auto">
            <a:xfrm>
              <a:off x="2102" y="2914"/>
              <a:ext cx="212"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y</a:t>
              </a:r>
            </a:p>
          </p:txBody>
        </p:sp>
        <p:sp>
          <p:nvSpPr>
            <p:cNvPr id="39959" name="Text Box 25"/>
            <p:cNvSpPr txBox="1">
              <a:spLocks noChangeArrowheads="1"/>
            </p:cNvSpPr>
            <p:nvPr/>
          </p:nvSpPr>
          <p:spPr bwMode="auto">
            <a:xfrm>
              <a:off x="3696" y="2935"/>
              <a:ext cx="212"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z</a:t>
              </a:r>
            </a:p>
          </p:txBody>
        </p:sp>
        <p:sp>
          <p:nvSpPr>
            <p:cNvPr id="39960" name="Text Box 26"/>
            <p:cNvSpPr txBox="1">
              <a:spLocks noChangeArrowheads="1"/>
            </p:cNvSpPr>
            <p:nvPr/>
          </p:nvSpPr>
          <p:spPr bwMode="auto">
            <a:xfrm>
              <a:off x="3024" y="2071"/>
              <a:ext cx="223"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b</a:t>
              </a:r>
            </a:p>
          </p:txBody>
        </p:sp>
        <p:sp>
          <p:nvSpPr>
            <p:cNvPr id="39961" name="Text Box 27"/>
            <p:cNvSpPr txBox="1">
              <a:spLocks noChangeArrowheads="1"/>
            </p:cNvSpPr>
            <p:nvPr/>
          </p:nvSpPr>
          <p:spPr bwMode="auto">
            <a:xfrm>
              <a:off x="2976" y="2887"/>
              <a:ext cx="212"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c</a:t>
              </a:r>
            </a:p>
          </p:txBody>
        </p:sp>
      </p:grpSp>
      <p:sp>
        <p:nvSpPr>
          <p:cNvPr id="39944" name="Text Box 28"/>
          <p:cNvSpPr txBox="1">
            <a:spLocks noChangeArrowheads="1"/>
          </p:cNvSpPr>
          <p:nvPr/>
        </p:nvSpPr>
        <p:spPr bwMode="auto">
          <a:xfrm>
            <a:off x="228600" y="3503613"/>
            <a:ext cx="4495800" cy="1982787"/>
          </a:xfrm>
          <a:prstGeom prst="rect">
            <a:avLst/>
          </a:prstGeom>
          <a:noFill/>
          <a:ln w="9525">
            <a:noFill/>
            <a:miter lim="800000"/>
            <a:headEnd/>
            <a:tailEnd/>
          </a:ln>
        </p:spPr>
        <p:txBody>
          <a:bodyPr>
            <a:prstTxWarp prst="textNoShape">
              <a:avLst/>
            </a:prstTxWarp>
            <a:spAutoFit/>
          </a:bodyPr>
          <a:lstStyle/>
          <a:p>
            <a:pPr eaLnBrk="1" hangingPunct="1">
              <a:lnSpc>
                <a:spcPct val="90000"/>
              </a:lnSpc>
              <a:spcBef>
                <a:spcPct val="20000"/>
              </a:spcBef>
            </a:pPr>
            <a:r>
              <a:rPr lang="en-US">
                <a:solidFill>
                  <a:srgbClr val="00027F"/>
                </a:solidFill>
              </a:rPr>
              <a:t>This net is both </a:t>
            </a:r>
            <a:r>
              <a:rPr lang="en-US" i="1">
                <a:solidFill>
                  <a:srgbClr val="7F0101"/>
                </a:solidFill>
              </a:rPr>
              <a:t>safe and conservative</a:t>
            </a:r>
            <a:r>
              <a:rPr lang="en-US">
                <a:solidFill>
                  <a:srgbClr val="00027F"/>
                </a:solidFill>
              </a:rPr>
              <a:t>.</a:t>
            </a:r>
          </a:p>
          <a:p>
            <a:pPr eaLnBrk="1" hangingPunct="1">
              <a:lnSpc>
                <a:spcPct val="90000"/>
              </a:lnSpc>
              <a:spcBef>
                <a:spcPct val="20000"/>
              </a:spcBef>
            </a:pPr>
            <a:r>
              <a:rPr lang="en-US">
                <a:solidFill>
                  <a:srgbClr val="00027F"/>
                </a:solidFill>
              </a:rPr>
              <a:t>Transition a is </a:t>
            </a:r>
            <a:r>
              <a:rPr lang="en-US" i="1">
                <a:solidFill>
                  <a:srgbClr val="7F0101"/>
                </a:solidFill>
              </a:rPr>
              <a:t>deadlocked</a:t>
            </a:r>
            <a:r>
              <a:rPr lang="en-US">
                <a:solidFill>
                  <a:srgbClr val="00027F"/>
                </a:solidFill>
              </a:rPr>
              <a:t>.</a:t>
            </a:r>
          </a:p>
          <a:p>
            <a:pPr eaLnBrk="1" hangingPunct="1">
              <a:lnSpc>
                <a:spcPct val="90000"/>
              </a:lnSpc>
              <a:spcBef>
                <a:spcPct val="20000"/>
              </a:spcBef>
            </a:pPr>
            <a:r>
              <a:rPr lang="en-US">
                <a:solidFill>
                  <a:srgbClr val="00027F"/>
                </a:solidFill>
              </a:rPr>
              <a:t>Transitions b and c are </a:t>
            </a:r>
            <a:r>
              <a:rPr lang="en-US" i="1">
                <a:solidFill>
                  <a:srgbClr val="7F0101"/>
                </a:solidFill>
              </a:rPr>
              <a:t>live</a:t>
            </a:r>
            <a:r>
              <a:rPr lang="en-US">
                <a:solidFill>
                  <a:srgbClr val="00027F"/>
                </a:solidFill>
              </a:rPr>
              <a:t>.</a:t>
            </a:r>
          </a:p>
          <a:p>
            <a:pPr eaLnBrk="1" hangingPunct="1">
              <a:lnSpc>
                <a:spcPct val="90000"/>
              </a:lnSpc>
              <a:spcBef>
                <a:spcPct val="20000"/>
              </a:spcBef>
            </a:pPr>
            <a:r>
              <a:rPr lang="en-US">
                <a:solidFill>
                  <a:srgbClr val="00027F"/>
                </a:solidFill>
              </a:rPr>
              <a:t>The reachability set is {{y}, {z}}.</a:t>
            </a:r>
          </a:p>
        </p:txBody>
      </p:sp>
      <p:sp>
        <p:nvSpPr>
          <p:cNvPr id="39945" name="AutoShape 29"/>
          <p:cNvSpPr>
            <a:spLocks noChangeArrowheads="1"/>
          </p:cNvSpPr>
          <p:nvPr/>
        </p:nvSpPr>
        <p:spPr bwMode="auto">
          <a:xfrm>
            <a:off x="3124200" y="5791200"/>
            <a:ext cx="3581400" cy="8382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eaLnBrk="1" hangingPunct="1">
              <a:lnSpc>
                <a:spcPct val="90000"/>
              </a:lnSpc>
              <a:spcBef>
                <a:spcPct val="20000"/>
              </a:spcBef>
              <a:buFont typeface="Zapf Dingbats" charset="2"/>
              <a:buNone/>
            </a:pPr>
            <a:r>
              <a:rPr lang="en-US" sz="2000" i="1">
                <a:solidFill>
                  <a:srgbClr val="7F0101"/>
                </a:solidFill>
              </a:rPr>
              <a:t>Are the examples we have seen bounded? Are they live?</a:t>
            </a:r>
            <a:endParaRPr lang="en-US" sz="2000">
              <a:solidFill>
                <a:srgbClr val="7F010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Date Placeholder 3"/>
          <p:cNvSpPr>
            <a:spLocks noGrp="1"/>
          </p:cNvSpPr>
          <p:nvPr>
            <p:ph type="dt" sz="quarter" idx="10"/>
          </p:nvPr>
        </p:nvSpPr>
        <p:spPr>
          <a:noFill/>
        </p:spPr>
        <p:txBody>
          <a:bodyPr/>
          <a:lstStyle/>
          <a:p>
            <a:r>
              <a:rPr lang="en-US" smtClean="0"/>
              <a:t>© Oscar Nierstrasz</a:t>
            </a:r>
            <a:endParaRPr lang="de-CH" smtClean="0"/>
          </a:p>
        </p:txBody>
      </p:sp>
      <p:sp>
        <p:nvSpPr>
          <p:cNvPr id="41987" name="Footer Placeholder 4"/>
          <p:cNvSpPr>
            <a:spLocks noGrp="1"/>
          </p:cNvSpPr>
          <p:nvPr>
            <p:ph type="ftr" sz="quarter" idx="11"/>
          </p:nvPr>
        </p:nvSpPr>
        <p:spPr>
          <a:noFill/>
        </p:spPr>
        <p:txBody>
          <a:bodyPr/>
          <a:lstStyle/>
          <a:p>
            <a:r>
              <a:rPr lang="en-US" smtClean="0"/>
              <a:t>Petri Nets</a:t>
            </a:r>
            <a:endParaRPr lang="de-CH" smtClean="0"/>
          </a:p>
        </p:txBody>
      </p:sp>
      <p:sp>
        <p:nvSpPr>
          <p:cNvPr id="41988" name="Slide Number Placeholder 5"/>
          <p:cNvSpPr>
            <a:spLocks noGrp="1"/>
          </p:cNvSpPr>
          <p:nvPr>
            <p:ph type="sldNum" sz="quarter" idx="12"/>
          </p:nvPr>
        </p:nvSpPr>
        <p:spPr>
          <a:noFill/>
        </p:spPr>
        <p:txBody>
          <a:bodyPr/>
          <a:lstStyle/>
          <a:p>
            <a:fld id="{D11BEEC2-6DDC-E74A-858F-A5136B4C3A54}" type="slidenum">
              <a:rPr lang="de-CH" smtClean="0"/>
              <a:pPr/>
              <a:t>17</a:t>
            </a:fld>
            <a:endParaRPr lang="de-CH" sz="1400" smtClean="0">
              <a:solidFill>
                <a:srgbClr val="7E7E7E"/>
              </a:solidFill>
              <a:latin typeface="Times" charset="0"/>
            </a:endParaRPr>
          </a:p>
        </p:txBody>
      </p:sp>
      <p:sp>
        <p:nvSpPr>
          <p:cNvPr id="41989" name="Rectangle 2"/>
          <p:cNvSpPr>
            <a:spLocks noGrp="1" noChangeArrowheads="1"/>
          </p:cNvSpPr>
          <p:nvPr>
            <p:ph type="title"/>
          </p:nvPr>
        </p:nvSpPr>
        <p:spPr/>
        <p:txBody>
          <a:bodyPr/>
          <a:lstStyle/>
          <a:p>
            <a:r>
              <a:rPr lang="en-US"/>
              <a:t>Related Models</a:t>
            </a:r>
          </a:p>
        </p:txBody>
      </p:sp>
      <p:sp>
        <p:nvSpPr>
          <p:cNvPr id="41990" name="Rectangle 3"/>
          <p:cNvSpPr>
            <a:spLocks noGrp="1" noChangeArrowheads="1"/>
          </p:cNvSpPr>
          <p:nvPr>
            <p:ph type="body" idx="1"/>
          </p:nvPr>
        </p:nvSpPr>
        <p:spPr/>
        <p:txBody>
          <a:bodyPr anchor="t"/>
          <a:lstStyle/>
          <a:p>
            <a:pPr>
              <a:buFont typeface="Helvetica CE" charset="0"/>
              <a:buNone/>
            </a:pPr>
            <a:r>
              <a:rPr lang="en-US" b="1" i="1"/>
              <a:t>Finite State Processes</a:t>
            </a:r>
            <a:endParaRPr lang="en-US"/>
          </a:p>
          <a:p>
            <a:r>
              <a:rPr lang="en-US"/>
              <a:t>Equivalent to </a:t>
            </a:r>
            <a:r>
              <a:rPr lang="en-US" i="1">
                <a:solidFill>
                  <a:srgbClr val="7F0101"/>
                </a:solidFill>
              </a:rPr>
              <a:t>regular expressions</a:t>
            </a:r>
            <a:endParaRPr lang="en-US"/>
          </a:p>
          <a:p>
            <a:r>
              <a:rPr lang="en-US"/>
              <a:t>Can be modelled by </a:t>
            </a:r>
            <a:r>
              <a:rPr lang="en-US" i="1">
                <a:solidFill>
                  <a:srgbClr val="7F0101"/>
                </a:solidFill>
              </a:rPr>
              <a:t>one-token conservative nets</a:t>
            </a:r>
            <a:endParaRPr lang="en-US"/>
          </a:p>
          <a:p>
            <a:endParaRPr lang="en-US"/>
          </a:p>
          <a:p>
            <a:endParaRPr lang="en-US"/>
          </a:p>
          <a:p>
            <a:endParaRPr lang="en-US"/>
          </a:p>
          <a:p>
            <a:pPr>
              <a:buFont typeface="Helvetica CE" charset="0"/>
              <a:buNone/>
            </a:pPr>
            <a:r>
              <a:rPr lang="en-US"/>
              <a:t>The FSA for: a(b|c)*d</a:t>
            </a:r>
          </a:p>
        </p:txBody>
      </p:sp>
      <p:grpSp>
        <p:nvGrpSpPr>
          <p:cNvPr id="41991" name="Group 4"/>
          <p:cNvGrpSpPr>
            <a:grpSpLocks/>
          </p:cNvGrpSpPr>
          <p:nvPr/>
        </p:nvGrpSpPr>
        <p:grpSpPr bwMode="auto">
          <a:xfrm>
            <a:off x="4114800" y="3287713"/>
            <a:ext cx="4114800" cy="1600200"/>
            <a:chOff x="1872" y="2311"/>
            <a:chExt cx="2592" cy="1008"/>
          </a:xfrm>
        </p:grpSpPr>
        <p:sp>
          <p:nvSpPr>
            <p:cNvPr id="41992" name="Freeform 5"/>
            <p:cNvSpPr>
              <a:spLocks/>
            </p:cNvSpPr>
            <p:nvPr/>
          </p:nvSpPr>
          <p:spPr bwMode="auto">
            <a:xfrm rot="10800000">
              <a:off x="2976" y="2976"/>
              <a:ext cx="368" cy="288"/>
            </a:xfrm>
            <a:custGeom>
              <a:avLst/>
              <a:gdLst>
                <a:gd name="T0" fmla="*/ 30 w 480"/>
                <a:gd name="T1" fmla="*/ 288 h 288"/>
                <a:gd name="T2" fmla="*/ 4 w 480"/>
                <a:gd name="T3" fmla="*/ 96 h 288"/>
                <a:gd name="T4" fmla="*/ 55 w 480"/>
                <a:gd name="T5" fmla="*/ 0 h 288"/>
                <a:gd name="T6" fmla="*/ 119 w 480"/>
                <a:gd name="T7" fmla="*/ 96 h 288"/>
                <a:gd name="T8" fmla="*/ 106 w 480"/>
                <a:gd name="T9" fmla="*/ 240 h 288"/>
                <a:gd name="T10" fmla="*/ 0 60000 65536"/>
                <a:gd name="T11" fmla="*/ 0 60000 65536"/>
                <a:gd name="T12" fmla="*/ 0 60000 65536"/>
                <a:gd name="T13" fmla="*/ 0 60000 65536"/>
                <a:gd name="T14" fmla="*/ 0 60000 65536"/>
                <a:gd name="T15" fmla="*/ 0 w 480"/>
                <a:gd name="T16" fmla="*/ 0 h 288"/>
                <a:gd name="T17" fmla="*/ 480 w 480"/>
                <a:gd name="T18" fmla="*/ 288 h 288"/>
              </a:gdLst>
              <a:ahLst/>
              <a:cxnLst>
                <a:cxn ang="T10">
                  <a:pos x="T0" y="T1"/>
                </a:cxn>
                <a:cxn ang="T11">
                  <a:pos x="T2" y="T3"/>
                </a:cxn>
                <a:cxn ang="T12">
                  <a:pos x="T4" y="T5"/>
                </a:cxn>
                <a:cxn ang="T13">
                  <a:pos x="T6" y="T7"/>
                </a:cxn>
                <a:cxn ang="T14">
                  <a:pos x="T8" y="T9"/>
                </a:cxn>
              </a:cxnLst>
              <a:rect l="T15" t="T16" r="T17" b="T18"/>
              <a:pathLst>
                <a:path w="480" h="288">
                  <a:moveTo>
                    <a:pt x="112" y="288"/>
                  </a:moveTo>
                  <a:cubicBezTo>
                    <a:pt x="56" y="216"/>
                    <a:pt x="0" y="144"/>
                    <a:pt x="16" y="96"/>
                  </a:cubicBezTo>
                  <a:cubicBezTo>
                    <a:pt x="32" y="48"/>
                    <a:pt x="136" y="0"/>
                    <a:pt x="208" y="0"/>
                  </a:cubicBezTo>
                  <a:cubicBezTo>
                    <a:pt x="280" y="0"/>
                    <a:pt x="416" y="56"/>
                    <a:pt x="448" y="96"/>
                  </a:cubicBezTo>
                  <a:cubicBezTo>
                    <a:pt x="480" y="136"/>
                    <a:pt x="440" y="188"/>
                    <a:pt x="400" y="24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1993" name="Line 6"/>
            <p:cNvSpPr>
              <a:spLocks noChangeShapeType="1"/>
            </p:cNvSpPr>
            <p:nvPr/>
          </p:nvSpPr>
          <p:spPr bwMode="auto">
            <a:xfrm>
              <a:off x="2256" y="2832"/>
              <a:ext cx="672"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1994" name="Line 7"/>
            <p:cNvSpPr>
              <a:spLocks noChangeShapeType="1"/>
            </p:cNvSpPr>
            <p:nvPr/>
          </p:nvSpPr>
          <p:spPr bwMode="auto">
            <a:xfrm>
              <a:off x="3360" y="2832"/>
              <a:ext cx="672" cy="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1995" name="Freeform 8"/>
            <p:cNvSpPr>
              <a:spLocks/>
            </p:cNvSpPr>
            <p:nvPr/>
          </p:nvSpPr>
          <p:spPr bwMode="auto">
            <a:xfrm>
              <a:off x="2944" y="2400"/>
              <a:ext cx="368" cy="288"/>
            </a:xfrm>
            <a:custGeom>
              <a:avLst/>
              <a:gdLst>
                <a:gd name="T0" fmla="*/ 30 w 480"/>
                <a:gd name="T1" fmla="*/ 288 h 288"/>
                <a:gd name="T2" fmla="*/ 4 w 480"/>
                <a:gd name="T3" fmla="*/ 96 h 288"/>
                <a:gd name="T4" fmla="*/ 55 w 480"/>
                <a:gd name="T5" fmla="*/ 0 h 288"/>
                <a:gd name="T6" fmla="*/ 119 w 480"/>
                <a:gd name="T7" fmla="*/ 96 h 288"/>
                <a:gd name="T8" fmla="*/ 106 w 480"/>
                <a:gd name="T9" fmla="*/ 240 h 288"/>
                <a:gd name="T10" fmla="*/ 0 60000 65536"/>
                <a:gd name="T11" fmla="*/ 0 60000 65536"/>
                <a:gd name="T12" fmla="*/ 0 60000 65536"/>
                <a:gd name="T13" fmla="*/ 0 60000 65536"/>
                <a:gd name="T14" fmla="*/ 0 60000 65536"/>
                <a:gd name="T15" fmla="*/ 0 w 480"/>
                <a:gd name="T16" fmla="*/ 0 h 288"/>
                <a:gd name="T17" fmla="*/ 480 w 480"/>
                <a:gd name="T18" fmla="*/ 288 h 288"/>
              </a:gdLst>
              <a:ahLst/>
              <a:cxnLst>
                <a:cxn ang="T10">
                  <a:pos x="T0" y="T1"/>
                </a:cxn>
                <a:cxn ang="T11">
                  <a:pos x="T2" y="T3"/>
                </a:cxn>
                <a:cxn ang="T12">
                  <a:pos x="T4" y="T5"/>
                </a:cxn>
                <a:cxn ang="T13">
                  <a:pos x="T6" y="T7"/>
                </a:cxn>
                <a:cxn ang="T14">
                  <a:pos x="T8" y="T9"/>
                </a:cxn>
              </a:cxnLst>
              <a:rect l="T15" t="T16" r="T17" b="T18"/>
              <a:pathLst>
                <a:path w="480" h="288">
                  <a:moveTo>
                    <a:pt x="112" y="288"/>
                  </a:moveTo>
                  <a:cubicBezTo>
                    <a:pt x="56" y="216"/>
                    <a:pt x="0" y="144"/>
                    <a:pt x="16" y="96"/>
                  </a:cubicBezTo>
                  <a:cubicBezTo>
                    <a:pt x="32" y="48"/>
                    <a:pt x="136" y="0"/>
                    <a:pt x="208" y="0"/>
                  </a:cubicBezTo>
                  <a:cubicBezTo>
                    <a:pt x="280" y="0"/>
                    <a:pt x="416" y="56"/>
                    <a:pt x="448" y="96"/>
                  </a:cubicBezTo>
                  <a:cubicBezTo>
                    <a:pt x="480" y="136"/>
                    <a:pt x="440" y="188"/>
                    <a:pt x="400" y="24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1996" name="Oval 9"/>
            <p:cNvSpPr>
              <a:spLocks noChangeArrowheads="1"/>
            </p:cNvSpPr>
            <p:nvPr/>
          </p:nvSpPr>
          <p:spPr bwMode="auto">
            <a:xfrm>
              <a:off x="1872" y="2640"/>
              <a:ext cx="384" cy="384"/>
            </a:xfrm>
            <a:prstGeom prst="ellipse">
              <a:avLst/>
            </a:prstGeom>
            <a:solidFill>
              <a:schemeClr val="bg1"/>
            </a:solidFill>
            <a:ln w="31750">
              <a:solidFill>
                <a:srgbClr val="FF0000"/>
              </a:solidFill>
              <a:round/>
              <a:headEnd/>
              <a:tailEnd type="none" w="med" len="sm"/>
            </a:ln>
          </p:spPr>
          <p:txBody>
            <a:bodyPr wrap="none" anchor="ctr">
              <a:prstTxWarp prst="textNoShape">
                <a:avLst/>
              </a:prstTxWarp>
            </a:bodyPr>
            <a:lstStyle/>
            <a:p>
              <a:endParaRPr lang="en-US"/>
            </a:p>
          </p:txBody>
        </p:sp>
        <p:sp>
          <p:nvSpPr>
            <p:cNvPr id="41997" name="Oval 10"/>
            <p:cNvSpPr>
              <a:spLocks noChangeArrowheads="1"/>
            </p:cNvSpPr>
            <p:nvPr/>
          </p:nvSpPr>
          <p:spPr bwMode="auto">
            <a:xfrm>
              <a:off x="2976" y="2640"/>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1998" name="Oval 11"/>
            <p:cNvSpPr>
              <a:spLocks noChangeArrowheads="1"/>
            </p:cNvSpPr>
            <p:nvPr/>
          </p:nvSpPr>
          <p:spPr bwMode="auto">
            <a:xfrm>
              <a:off x="4080" y="2640"/>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1999" name="Text Box 12"/>
            <p:cNvSpPr txBox="1">
              <a:spLocks noChangeArrowheads="1"/>
            </p:cNvSpPr>
            <p:nvPr/>
          </p:nvSpPr>
          <p:spPr bwMode="auto">
            <a:xfrm>
              <a:off x="2400" y="2503"/>
              <a:ext cx="223"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a</a:t>
              </a:r>
            </a:p>
          </p:txBody>
        </p:sp>
        <p:sp>
          <p:nvSpPr>
            <p:cNvPr id="42000" name="Text Box 13"/>
            <p:cNvSpPr txBox="1">
              <a:spLocks noChangeArrowheads="1"/>
            </p:cNvSpPr>
            <p:nvPr/>
          </p:nvSpPr>
          <p:spPr bwMode="auto">
            <a:xfrm>
              <a:off x="3360" y="2311"/>
              <a:ext cx="223"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b</a:t>
              </a:r>
            </a:p>
          </p:txBody>
        </p:sp>
        <p:sp>
          <p:nvSpPr>
            <p:cNvPr id="42001" name="Text Box 14"/>
            <p:cNvSpPr txBox="1">
              <a:spLocks noChangeArrowheads="1"/>
            </p:cNvSpPr>
            <p:nvPr/>
          </p:nvSpPr>
          <p:spPr bwMode="auto">
            <a:xfrm>
              <a:off x="3360" y="3031"/>
              <a:ext cx="212"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c</a:t>
              </a:r>
            </a:p>
          </p:txBody>
        </p:sp>
        <p:sp>
          <p:nvSpPr>
            <p:cNvPr id="42002" name="Text Box 15"/>
            <p:cNvSpPr txBox="1">
              <a:spLocks noChangeArrowheads="1"/>
            </p:cNvSpPr>
            <p:nvPr/>
          </p:nvSpPr>
          <p:spPr bwMode="auto">
            <a:xfrm>
              <a:off x="3744" y="2503"/>
              <a:ext cx="223"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d</a:t>
              </a: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noFill/>
        </p:spPr>
        <p:txBody>
          <a:bodyPr/>
          <a:lstStyle/>
          <a:p>
            <a:r>
              <a:rPr lang="en-US"/>
              <a:t>Finite State Nets</a:t>
            </a:r>
          </a:p>
        </p:txBody>
      </p:sp>
      <p:sp>
        <p:nvSpPr>
          <p:cNvPr id="44035" name="Date Placeholder 3"/>
          <p:cNvSpPr>
            <a:spLocks noGrp="1"/>
          </p:cNvSpPr>
          <p:nvPr>
            <p:ph type="dt" sz="quarter" idx="10"/>
          </p:nvPr>
        </p:nvSpPr>
        <p:spPr>
          <a:noFill/>
        </p:spPr>
        <p:txBody>
          <a:bodyPr/>
          <a:lstStyle/>
          <a:p>
            <a:r>
              <a:rPr lang="en-US" smtClean="0"/>
              <a:t>© Oscar Nierstrasz</a:t>
            </a:r>
            <a:endParaRPr lang="de-CH" smtClean="0"/>
          </a:p>
        </p:txBody>
      </p:sp>
      <p:sp>
        <p:nvSpPr>
          <p:cNvPr id="44036" name="Footer Placeholder 4"/>
          <p:cNvSpPr>
            <a:spLocks noGrp="1"/>
          </p:cNvSpPr>
          <p:nvPr>
            <p:ph type="ftr" sz="quarter" idx="11"/>
          </p:nvPr>
        </p:nvSpPr>
        <p:spPr>
          <a:noFill/>
        </p:spPr>
        <p:txBody>
          <a:bodyPr/>
          <a:lstStyle/>
          <a:p>
            <a:r>
              <a:rPr lang="en-US" smtClean="0"/>
              <a:t>Petri Nets</a:t>
            </a:r>
            <a:endParaRPr lang="de-CH" smtClean="0"/>
          </a:p>
        </p:txBody>
      </p:sp>
      <p:sp>
        <p:nvSpPr>
          <p:cNvPr id="44037" name="Slide Number Placeholder 5"/>
          <p:cNvSpPr>
            <a:spLocks noGrp="1"/>
          </p:cNvSpPr>
          <p:nvPr>
            <p:ph type="sldNum" sz="quarter" idx="12"/>
          </p:nvPr>
        </p:nvSpPr>
        <p:spPr>
          <a:noFill/>
        </p:spPr>
        <p:txBody>
          <a:bodyPr/>
          <a:lstStyle/>
          <a:p>
            <a:fld id="{218C3092-9885-A14E-AD7D-D33C00B099B7}" type="slidenum">
              <a:rPr lang="de-CH" smtClean="0"/>
              <a:pPr/>
              <a:t>18</a:t>
            </a:fld>
            <a:endParaRPr lang="de-CH" sz="1400" smtClean="0">
              <a:solidFill>
                <a:srgbClr val="7E7E7E"/>
              </a:solidFill>
              <a:latin typeface="Times" charset="0"/>
            </a:endParaRPr>
          </a:p>
        </p:txBody>
      </p:sp>
      <p:sp>
        <p:nvSpPr>
          <p:cNvPr id="44038" name="Rectangle 3"/>
          <p:cNvSpPr>
            <a:spLocks noGrp="1" noChangeArrowheads="1"/>
          </p:cNvSpPr>
          <p:nvPr>
            <p:ph type="body" idx="4294967295"/>
          </p:nvPr>
        </p:nvSpPr>
        <p:spPr>
          <a:xfrm>
            <a:off x="609600" y="1676400"/>
            <a:ext cx="8061325" cy="508000"/>
          </a:xfrm>
          <a:solidFill>
            <a:schemeClr val="bg1"/>
          </a:solidFill>
        </p:spPr>
        <p:txBody>
          <a:bodyPr anchor="t"/>
          <a:lstStyle/>
          <a:p>
            <a:pPr marL="342900" indent="-342900">
              <a:lnSpc>
                <a:spcPct val="90000"/>
              </a:lnSpc>
              <a:buFont typeface="Helvetica CE" charset="0"/>
              <a:buNone/>
            </a:pPr>
            <a:r>
              <a:rPr lang="en-US"/>
              <a:t>Some Petri nets can be modelled by FSPs</a:t>
            </a:r>
          </a:p>
          <a:p>
            <a:pPr marL="342900" indent="-342900">
              <a:lnSpc>
                <a:spcPct val="90000"/>
              </a:lnSpc>
              <a:buClr>
                <a:srgbClr val="00027F"/>
              </a:buClr>
              <a:buFont typeface="Zapf Dingbats" charset="2"/>
              <a:buNone/>
            </a:pPr>
            <a:endParaRPr lang="en-US"/>
          </a:p>
        </p:txBody>
      </p:sp>
      <p:grpSp>
        <p:nvGrpSpPr>
          <p:cNvPr id="44039" name="Group 5"/>
          <p:cNvGrpSpPr>
            <a:grpSpLocks/>
          </p:cNvGrpSpPr>
          <p:nvPr/>
        </p:nvGrpSpPr>
        <p:grpSpPr bwMode="auto">
          <a:xfrm>
            <a:off x="1447800" y="2446338"/>
            <a:ext cx="6508750" cy="2659062"/>
            <a:chOff x="912" y="1541"/>
            <a:chExt cx="4100" cy="1675"/>
          </a:xfrm>
        </p:grpSpPr>
        <p:grpSp>
          <p:nvGrpSpPr>
            <p:cNvPr id="44065" name="Group 6"/>
            <p:cNvGrpSpPr>
              <a:grpSpLocks/>
            </p:cNvGrpSpPr>
            <p:nvPr/>
          </p:nvGrpSpPr>
          <p:grpSpPr bwMode="auto">
            <a:xfrm>
              <a:off x="912" y="1541"/>
              <a:ext cx="1439" cy="1627"/>
              <a:chOff x="528" y="1493"/>
              <a:chExt cx="1439" cy="1627"/>
            </a:xfrm>
          </p:grpSpPr>
          <p:sp>
            <p:nvSpPr>
              <p:cNvPr id="44090" name="Line 7"/>
              <p:cNvSpPr>
                <a:spLocks noChangeShapeType="1"/>
              </p:cNvSpPr>
              <p:nvPr/>
            </p:nvSpPr>
            <p:spPr bwMode="auto">
              <a:xfrm>
                <a:off x="1296" y="1584"/>
                <a:ext cx="0" cy="288"/>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sp>
            <p:nvSpPr>
              <p:cNvPr id="44091" name="Freeform 8"/>
              <p:cNvSpPr>
                <a:spLocks/>
              </p:cNvSpPr>
              <p:nvPr/>
            </p:nvSpPr>
            <p:spPr bwMode="auto">
              <a:xfrm>
                <a:off x="864" y="1728"/>
                <a:ext cx="384" cy="192"/>
              </a:xfrm>
              <a:custGeom>
                <a:avLst/>
                <a:gdLst>
                  <a:gd name="T0" fmla="*/ 0 w 384"/>
                  <a:gd name="T1" fmla="*/ 192 h 192"/>
                  <a:gd name="T2" fmla="*/ 144 w 384"/>
                  <a:gd name="T3" fmla="*/ 48 h 192"/>
                  <a:gd name="T4" fmla="*/ 384 w 384"/>
                  <a:gd name="T5" fmla="*/ 0 h 192"/>
                  <a:gd name="T6" fmla="*/ 0 60000 65536"/>
                  <a:gd name="T7" fmla="*/ 0 60000 65536"/>
                  <a:gd name="T8" fmla="*/ 0 60000 65536"/>
                  <a:gd name="T9" fmla="*/ 0 w 384"/>
                  <a:gd name="T10" fmla="*/ 0 h 192"/>
                  <a:gd name="T11" fmla="*/ 384 w 384"/>
                  <a:gd name="T12" fmla="*/ 192 h 192"/>
                </a:gdLst>
                <a:ahLst/>
                <a:cxnLst>
                  <a:cxn ang="T6">
                    <a:pos x="T0" y="T1"/>
                  </a:cxn>
                  <a:cxn ang="T7">
                    <a:pos x="T2" y="T3"/>
                  </a:cxn>
                  <a:cxn ang="T8">
                    <a:pos x="T4" y="T5"/>
                  </a:cxn>
                </a:cxnLst>
                <a:rect l="T9" t="T10" r="T11" b="T12"/>
                <a:pathLst>
                  <a:path w="384" h="192">
                    <a:moveTo>
                      <a:pt x="0" y="192"/>
                    </a:moveTo>
                    <a:cubicBezTo>
                      <a:pt x="40" y="136"/>
                      <a:pt x="80" y="80"/>
                      <a:pt x="144" y="48"/>
                    </a:cubicBezTo>
                    <a:cubicBezTo>
                      <a:pt x="208" y="16"/>
                      <a:pt x="296" y="8"/>
                      <a:pt x="384"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092" name="Freeform 9"/>
              <p:cNvSpPr>
                <a:spLocks/>
              </p:cNvSpPr>
              <p:nvPr/>
            </p:nvSpPr>
            <p:spPr bwMode="auto">
              <a:xfrm>
                <a:off x="1296" y="1728"/>
                <a:ext cx="384" cy="144"/>
              </a:xfrm>
              <a:custGeom>
                <a:avLst/>
                <a:gdLst>
                  <a:gd name="T0" fmla="*/ 0 w 528"/>
                  <a:gd name="T1" fmla="*/ 0 h 288"/>
                  <a:gd name="T2" fmla="*/ 68 w 528"/>
                  <a:gd name="T3" fmla="*/ 2 h 288"/>
                  <a:gd name="T4" fmla="*/ 108 w 528"/>
                  <a:gd name="T5" fmla="*/ 9 h 288"/>
                  <a:gd name="T6" fmla="*/ 0 60000 65536"/>
                  <a:gd name="T7" fmla="*/ 0 60000 65536"/>
                  <a:gd name="T8" fmla="*/ 0 60000 65536"/>
                  <a:gd name="T9" fmla="*/ 0 w 528"/>
                  <a:gd name="T10" fmla="*/ 0 h 288"/>
                  <a:gd name="T11" fmla="*/ 528 w 528"/>
                  <a:gd name="T12" fmla="*/ 288 h 288"/>
                </a:gdLst>
                <a:ahLst/>
                <a:cxnLst>
                  <a:cxn ang="T6">
                    <a:pos x="T0" y="T1"/>
                  </a:cxn>
                  <a:cxn ang="T7">
                    <a:pos x="T2" y="T3"/>
                  </a:cxn>
                  <a:cxn ang="T8">
                    <a:pos x="T4" y="T5"/>
                  </a:cxn>
                </a:cxnLst>
                <a:rect l="T9" t="T10" r="T11" b="T12"/>
                <a:pathLst>
                  <a:path w="528" h="288">
                    <a:moveTo>
                      <a:pt x="0" y="0"/>
                    </a:moveTo>
                    <a:cubicBezTo>
                      <a:pt x="124" y="0"/>
                      <a:pt x="248" y="0"/>
                      <a:pt x="336" y="48"/>
                    </a:cubicBezTo>
                    <a:cubicBezTo>
                      <a:pt x="424" y="96"/>
                      <a:pt x="476" y="192"/>
                      <a:pt x="528" y="288"/>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093" name="Line 10"/>
              <p:cNvSpPr>
                <a:spLocks noChangeShapeType="1"/>
              </p:cNvSpPr>
              <p:nvPr/>
            </p:nvSpPr>
            <p:spPr bwMode="auto">
              <a:xfrm rot="10800000">
                <a:off x="1296" y="2208"/>
                <a:ext cx="0" cy="288"/>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sp>
            <p:nvSpPr>
              <p:cNvPr id="44094" name="Freeform 11"/>
              <p:cNvSpPr>
                <a:spLocks/>
              </p:cNvSpPr>
              <p:nvPr/>
            </p:nvSpPr>
            <p:spPr bwMode="auto">
              <a:xfrm rot="10800000">
                <a:off x="1343" y="2111"/>
                <a:ext cx="384" cy="192"/>
              </a:xfrm>
              <a:custGeom>
                <a:avLst/>
                <a:gdLst>
                  <a:gd name="T0" fmla="*/ 0 w 384"/>
                  <a:gd name="T1" fmla="*/ 192 h 192"/>
                  <a:gd name="T2" fmla="*/ 144 w 384"/>
                  <a:gd name="T3" fmla="*/ 48 h 192"/>
                  <a:gd name="T4" fmla="*/ 384 w 384"/>
                  <a:gd name="T5" fmla="*/ 0 h 192"/>
                  <a:gd name="T6" fmla="*/ 0 60000 65536"/>
                  <a:gd name="T7" fmla="*/ 0 60000 65536"/>
                  <a:gd name="T8" fmla="*/ 0 60000 65536"/>
                  <a:gd name="T9" fmla="*/ 0 w 384"/>
                  <a:gd name="T10" fmla="*/ 0 h 192"/>
                  <a:gd name="T11" fmla="*/ 384 w 384"/>
                  <a:gd name="T12" fmla="*/ 192 h 192"/>
                </a:gdLst>
                <a:ahLst/>
                <a:cxnLst>
                  <a:cxn ang="T6">
                    <a:pos x="T0" y="T1"/>
                  </a:cxn>
                  <a:cxn ang="T7">
                    <a:pos x="T2" y="T3"/>
                  </a:cxn>
                  <a:cxn ang="T8">
                    <a:pos x="T4" y="T5"/>
                  </a:cxn>
                </a:cxnLst>
                <a:rect l="T9" t="T10" r="T11" b="T12"/>
                <a:pathLst>
                  <a:path w="384" h="192">
                    <a:moveTo>
                      <a:pt x="0" y="192"/>
                    </a:moveTo>
                    <a:cubicBezTo>
                      <a:pt x="40" y="136"/>
                      <a:pt x="80" y="80"/>
                      <a:pt x="144" y="48"/>
                    </a:cubicBezTo>
                    <a:cubicBezTo>
                      <a:pt x="208" y="16"/>
                      <a:pt x="296" y="8"/>
                      <a:pt x="384"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095" name="Freeform 12"/>
              <p:cNvSpPr>
                <a:spLocks/>
              </p:cNvSpPr>
              <p:nvPr/>
            </p:nvSpPr>
            <p:spPr bwMode="auto">
              <a:xfrm rot="10800000">
                <a:off x="911" y="2160"/>
                <a:ext cx="384" cy="144"/>
              </a:xfrm>
              <a:custGeom>
                <a:avLst/>
                <a:gdLst>
                  <a:gd name="T0" fmla="*/ 0 w 528"/>
                  <a:gd name="T1" fmla="*/ 0 h 288"/>
                  <a:gd name="T2" fmla="*/ 68 w 528"/>
                  <a:gd name="T3" fmla="*/ 2 h 288"/>
                  <a:gd name="T4" fmla="*/ 108 w 528"/>
                  <a:gd name="T5" fmla="*/ 9 h 288"/>
                  <a:gd name="T6" fmla="*/ 0 60000 65536"/>
                  <a:gd name="T7" fmla="*/ 0 60000 65536"/>
                  <a:gd name="T8" fmla="*/ 0 60000 65536"/>
                  <a:gd name="T9" fmla="*/ 0 w 528"/>
                  <a:gd name="T10" fmla="*/ 0 h 288"/>
                  <a:gd name="T11" fmla="*/ 528 w 528"/>
                  <a:gd name="T12" fmla="*/ 288 h 288"/>
                </a:gdLst>
                <a:ahLst/>
                <a:cxnLst>
                  <a:cxn ang="T6">
                    <a:pos x="T0" y="T1"/>
                  </a:cxn>
                  <a:cxn ang="T7">
                    <a:pos x="T2" y="T3"/>
                  </a:cxn>
                  <a:cxn ang="T8">
                    <a:pos x="T4" y="T5"/>
                  </a:cxn>
                </a:cxnLst>
                <a:rect l="T9" t="T10" r="T11" b="T12"/>
                <a:pathLst>
                  <a:path w="528" h="288">
                    <a:moveTo>
                      <a:pt x="0" y="0"/>
                    </a:moveTo>
                    <a:cubicBezTo>
                      <a:pt x="124" y="0"/>
                      <a:pt x="248" y="0"/>
                      <a:pt x="336" y="48"/>
                    </a:cubicBezTo>
                    <a:cubicBezTo>
                      <a:pt x="424" y="96"/>
                      <a:pt x="476" y="192"/>
                      <a:pt x="528" y="288"/>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096" name="Line 13"/>
              <p:cNvSpPr>
                <a:spLocks noChangeShapeType="1"/>
              </p:cNvSpPr>
              <p:nvPr/>
            </p:nvSpPr>
            <p:spPr bwMode="auto">
              <a:xfrm flipV="1">
                <a:off x="1296" y="2832"/>
                <a:ext cx="0" cy="288"/>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sp>
            <p:nvSpPr>
              <p:cNvPr id="44097" name="Freeform 14"/>
              <p:cNvSpPr>
                <a:spLocks/>
              </p:cNvSpPr>
              <p:nvPr/>
            </p:nvSpPr>
            <p:spPr bwMode="auto">
              <a:xfrm flipV="1">
                <a:off x="864" y="2784"/>
                <a:ext cx="384" cy="192"/>
              </a:xfrm>
              <a:custGeom>
                <a:avLst/>
                <a:gdLst>
                  <a:gd name="T0" fmla="*/ 0 w 384"/>
                  <a:gd name="T1" fmla="*/ 192 h 192"/>
                  <a:gd name="T2" fmla="*/ 144 w 384"/>
                  <a:gd name="T3" fmla="*/ 48 h 192"/>
                  <a:gd name="T4" fmla="*/ 384 w 384"/>
                  <a:gd name="T5" fmla="*/ 0 h 192"/>
                  <a:gd name="T6" fmla="*/ 0 60000 65536"/>
                  <a:gd name="T7" fmla="*/ 0 60000 65536"/>
                  <a:gd name="T8" fmla="*/ 0 60000 65536"/>
                  <a:gd name="T9" fmla="*/ 0 w 384"/>
                  <a:gd name="T10" fmla="*/ 0 h 192"/>
                  <a:gd name="T11" fmla="*/ 384 w 384"/>
                  <a:gd name="T12" fmla="*/ 192 h 192"/>
                </a:gdLst>
                <a:ahLst/>
                <a:cxnLst>
                  <a:cxn ang="T6">
                    <a:pos x="T0" y="T1"/>
                  </a:cxn>
                  <a:cxn ang="T7">
                    <a:pos x="T2" y="T3"/>
                  </a:cxn>
                  <a:cxn ang="T8">
                    <a:pos x="T4" y="T5"/>
                  </a:cxn>
                </a:cxnLst>
                <a:rect l="T9" t="T10" r="T11" b="T12"/>
                <a:pathLst>
                  <a:path w="384" h="192">
                    <a:moveTo>
                      <a:pt x="0" y="192"/>
                    </a:moveTo>
                    <a:cubicBezTo>
                      <a:pt x="40" y="136"/>
                      <a:pt x="80" y="80"/>
                      <a:pt x="144" y="48"/>
                    </a:cubicBezTo>
                    <a:cubicBezTo>
                      <a:pt x="208" y="16"/>
                      <a:pt x="296" y="8"/>
                      <a:pt x="384"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098" name="Freeform 15"/>
              <p:cNvSpPr>
                <a:spLocks/>
              </p:cNvSpPr>
              <p:nvPr/>
            </p:nvSpPr>
            <p:spPr bwMode="auto">
              <a:xfrm flipV="1">
                <a:off x="1296" y="2832"/>
                <a:ext cx="384" cy="144"/>
              </a:xfrm>
              <a:custGeom>
                <a:avLst/>
                <a:gdLst>
                  <a:gd name="T0" fmla="*/ 0 w 528"/>
                  <a:gd name="T1" fmla="*/ 0 h 288"/>
                  <a:gd name="T2" fmla="*/ 68 w 528"/>
                  <a:gd name="T3" fmla="*/ 2 h 288"/>
                  <a:gd name="T4" fmla="*/ 108 w 528"/>
                  <a:gd name="T5" fmla="*/ 9 h 288"/>
                  <a:gd name="T6" fmla="*/ 0 60000 65536"/>
                  <a:gd name="T7" fmla="*/ 0 60000 65536"/>
                  <a:gd name="T8" fmla="*/ 0 60000 65536"/>
                  <a:gd name="T9" fmla="*/ 0 w 528"/>
                  <a:gd name="T10" fmla="*/ 0 h 288"/>
                  <a:gd name="T11" fmla="*/ 528 w 528"/>
                  <a:gd name="T12" fmla="*/ 288 h 288"/>
                </a:gdLst>
                <a:ahLst/>
                <a:cxnLst>
                  <a:cxn ang="T6">
                    <a:pos x="T0" y="T1"/>
                  </a:cxn>
                  <a:cxn ang="T7">
                    <a:pos x="T2" y="T3"/>
                  </a:cxn>
                  <a:cxn ang="T8">
                    <a:pos x="T4" y="T5"/>
                  </a:cxn>
                </a:cxnLst>
                <a:rect l="T9" t="T10" r="T11" b="T12"/>
                <a:pathLst>
                  <a:path w="528" h="288">
                    <a:moveTo>
                      <a:pt x="0" y="0"/>
                    </a:moveTo>
                    <a:cubicBezTo>
                      <a:pt x="124" y="0"/>
                      <a:pt x="248" y="0"/>
                      <a:pt x="336" y="48"/>
                    </a:cubicBezTo>
                    <a:cubicBezTo>
                      <a:pt x="424" y="96"/>
                      <a:pt x="476" y="192"/>
                      <a:pt x="528" y="288"/>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099" name="Freeform 16"/>
              <p:cNvSpPr>
                <a:spLocks/>
              </p:cNvSpPr>
              <p:nvPr/>
            </p:nvSpPr>
            <p:spPr bwMode="auto">
              <a:xfrm rot="10800000" flipV="1">
                <a:off x="1343" y="2399"/>
                <a:ext cx="384" cy="192"/>
              </a:xfrm>
              <a:custGeom>
                <a:avLst/>
                <a:gdLst>
                  <a:gd name="T0" fmla="*/ 0 w 384"/>
                  <a:gd name="T1" fmla="*/ 192 h 192"/>
                  <a:gd name="T2" fmla="*/ 144 w 384"/>
                  <a:gd name="T3" fmla="*/ 48 h 192"/>
                  <a:gd name="T4" fmla="*/ 384 w 384"/>
                  <a:gd name="T5" fmla="*/ 0 h 192"/>
                  <a:gd name="T6" fmla="*/ 0 60000 65536"/>
                  <a:gd name="T7" fmla="*/ 0 60000 65536"/>
                  <a:gd name="T8" fmla="*/ 0 60000 65536"/>
                  <a:gd name="T9" fmla="*/ 0 w 384"/>
                  <a:gd name="T10" fmla="*/ 0 h 192"/>
                  <a:gd name="T11" fmla="*/ 384 w 384"/>
                  <a:gd name="T12" fmla="*/ 192 h 192"/>
                </a:gdLst>
                <a:ahLst/>
                <a:cxnLst>
                  <a:cxn ang="T6">
                    <a:pos x="T0" y="T1"/>
                  </a:cxn>
                  <a:cxn ang="T7">
                    <a:pos x="T2" y="T3"/>
                  </a:cxn>
                  <a:cxn ang="T8">
                    <a:pos x="T4" y="T5"/>
                  </a:cxn>
                </a:cxnLst>
                <a:rect l="T9" t="T10" r="T11" b="T12"/>
                <a:pathLst>
                  <a:path w="384" h="192">
                    <a:moveTo>
                      <a:pt x="0" y="192"/>
                    </a:moveTo>
                    <a:cubicBezTo>
                      <a:pt x="40" y="136"/>
                      <a:pt x="80" y="80"/>
                      <a:pt x="144" y="48"/>
                    </a:cubicBezTo>
                    <a:cubicBezTo>
                      <a:pt x="208" y="16"/>
                      <a:pt x="296" y="8"/>
                      <a:pt x="384"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100" name="Freeform 17"/>
              <p:cNvSpPr>
                <a:spLocks/>
              </p:cNvSpPr>
              <p:nvPr/>
            </p:nvSpPr>
            <p:spPr bwMode="auto">
              <a:xfrm rot="10800000" flipV="1">
                <a:off x="911" y="2399"/>
                <a:ext cx="384" cy="144"/>
              </a:xfrm>
              <a:custGeom>
                <a:avLst/>
                <a:gdLst>
                  <a:gd name="T0" fmla="*/ 0 w 528"/>
                  <a:gd name="T1" fmla="*/ 0 h 288"/>
                  <a:gd name="T2" fmla="*/ 68 w 528"/>
                  <a:gd name="T3" fmla="*/ 2 h 288"/>
                  <a:gd name="T4" fmla="*/ 108 w 528"/>
                  <a:gd name="T5" fmla="*/ 9 h 288"/>
                  <a:gd name="T6" fmla="*/ 0 60000 65536"/>
                  <a:gd name="T7" fmla="*/ 0 60000 65536"/>
                  <a:gd name="T8" fmla="*/ 0 60000 65536"/>
                  <a:gd name="T9" fmla="*/ 0 w 528"/>
                  <a:gd name="T10" fmla="*/ 0 h 288"/>
                  <a:gd name="T11" fmla="*/ 528 w 528"/>
                  <a:gd name="T12" fmla="*/ 288 h 288"/>
                </a:gdLst>
                <a:ahLst/>
                <a:cxnLst>
                  <a:cxn ang="T6">
                    <a:pos x="T0" y="T1"/>
                  </a:cxn>
                  <a:cxn ang="T7">
                    <a:pos x="T2" y="T3"/>
                  </a:cxn>
                  <a:cxn ang="T8">
                    <a:pos x="T4" y="T5"/>
                  </a:cxn>
                </a:cxnLst>
                <a:rect l="T9" t="T10" r="T11" b="T12"/>
                <a:pathLst>
                  <a:path w="528" h="288">
                    <a:moveTo>
                      <a:pt x="0" y="0"/>
                    </a:moveTo>
                    <a:cubicBezTo>
                      <a:pt x="124" y="0"/>
                      <a:pt x="248" y="0"/>
                      <a:pt x="336" y="48"/>
                    </a:cubicBezTo>
                    <a:cubicBezTo>
                      <a:pt x="424" y="96"/>
                      <a:pt x="476" y="192"/>
                      <a:pt x="528" y="288"/>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101" name="Text Box 18"/>
              <p:cNvSpPr txBox="1">
                <a:spLocks noChangeArrowheads="1"/>
              </p:cNvSpPr>
              <p:nvPr/>
            </p:nvSpPr>
            <p:spPr bwMode="auto">
              <a:xfrm>
                <a:off x="576" y="1685"/>
                <a:ext cx="19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u</a:t>
                </a:r>
              </a:p>
            </p:txBody>
          </p:sp>
          <p:sp>
            <p:nvSpPr>
              <p:cNvPr id="44102" name="Text Box 19"/>
              <p:cNvSpPr txBox="1">
                <a:spLocks noChangeArrowheads="1"/>
              </p:cNvSpPr>
              <p:nvPr/>
            </p:nvSpPr>
            <p:spPr bwMode="auto">
              <a:xfrm>
                <a:off x="528" y="2357"/>
                <a:ext cx="220"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w</a:t>
                </a:r>
              </a:p>
            </p:txBody>
          </p:sp>
          <p:sp>
            <p:nvSpPr>
              <p:cNvPr id="44103" name="Text Box 20"/>
              <p:cNvSpPr txBox="1">
                <a:spLocks noChangeArrowheads="1"/>
              </p:cNvSpPr>
              <p:nvPr/>
            </p:nvSpPr>
            <p:spPr bwMode="auto">
              <a:xfrm>
                <a:off x="1104" y="1493"/>
                <a:ext cx="19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a</a:t>
                </a:r>
              </a:p>
            </p:txBody>
          </p:sp>
          <p:sp>
            <p:nvSpPr>
              <p:cNvPr id="44104" name="Text Box 21"/>
              <p:cNvSpPr txBox="1">
                <a:spLocks noChangeArrowheads="1"/>
              </p:cNvSpPr>
              <p:nvPr/>
            </p:nvSpPr>
            <p:spPr bwMode="auto">
              <a:xfrm>
                <a:off x="1680" y="1637"/>
                <a:ext cx="188"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v</a:t>
                </a:r>
              </a:p>
            </p:txBody>
          </p:sp>
          <p:sp>
            <p:nvSpPr>
              <p:cNvPr id="44105" name="Text Box 22"/>
              <p:cNvSpPr txBox="1">
                <a:spLocks noChangeArrowheads="1"/>
              </p:cNvSpPr>
              <p:nvPr/>
            </p:nvSpPr>
            <p:spPr bwMode="auto">
              <a:xfrm>
                <a:off x="1728" y="2309"/>
                <a:ext cx="188"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x</a:t>
                </a:r>
              </a:p>
            </p:txBody>
          </p:sp>
          <p:sp>
            <p:nvSpPr>
              <p:cNvPr id="44106" name="Text Box 23"/>
              <p:cNvSpPr txBox="1">
                <a:spLocks noChangeArrowheads="1"/>
              </p:cNvSpPr>
              <p:nvPr/>
            </p:nvSpPr>
            <p:spPr bwMode="auto">
              <a:xfrm>
                <a:off x="1104" y="2069"/>
                <a:ext cx="188"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c</a:t>
                </a:r>
              </a:p>
            </p:txBody>
          </p:sp>
          <p:sp>
            <p:nvSpPr>
              <p:cNvPr id="44107" name="Text Box 24"/>
              <p:cNvSpPr txBox="1">
                <a:spLocks noChangeArrowheads="1"/>
              </p:cNvSpPr>
              <p:nvPr/>
            </p:nvSpPr>
            <p:spPr bwMode="auto">
              <a:xfrm>
                <a:off x="1104" y="2693"/>
                <a:ext cx="19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b</a:t>
                </a:r>
              </a:p>
            </p:txBody>
          </p:sp>
          <p:sp>
            <p:nvSpPr>
              <p:cNvPr id="44108" name="Oval 25"/>
              <p:cNvSpPr>
                <a:spLocks noChangeArrowheads="1"/>
              </p:cNvSpPr>
              <p:nvPr/>
            </p:nvSpPr>
            <p:spPr bwMode="auto">
              <a:xfrm>
                <a:off x="624" y="1872"/>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4109" name="Oval 26"/>
              <p:cNvSpPr>
                <a:spLocks noChangeArrowheads="1"/>
              </p:cNvSpPr>
              <p:nvPr/>
            </p:nvSpPr>
            <p:spPr bwMode="auto">
              <a:xfrm rot="10800000">
                <a:off x="1679" y="1871"/>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4110" name="Oval 27"/>
              <p:cNvSpPr>
                <a:spLocks noChangeArrowheads="1"/>
              </p:cNvSpPr>
              <p:nvPr/>
            </p:nvSpPr>
            <p:spPr bwMode="auto">
              <a:xfrm flipV="1">
                <a:off x="624" y="2544"/>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4111" name="Oval 28"/>
              <p:cNvSpPr>
                <a:spLocks noChangeArrowheads="1"/>
              </p:cNvSpPr>
              <p:nvPr/>
            </p:nvSpPr>
            <p:spPr bwMode="auto">
              <a:xfrm rot="10800000" flipV="1">
                <a:off x="1679" y="2543"/>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grpSp>
        <p:grpSp>
          <p:nvGrpSpPr>
            <p:cNvPr id="44066" name="Group 29"/>
            <p:cNvGrpSpPr>
              <a:grpSpLocks/>
            </p:cNvGrpSpPr>
            <p:nvPr/>
          </p:nvGrpSpPr>
          <p:grpSpPr bwMode="auto">
            <a:xfrm>
              <a:off x="3216" y="1637"/>
              <a:ext cx="1796" cy="1579"/>
              <a:chOff x="3552" y="389"/>
              <a:chExt cx="1796" cy="1579"/>
            </a:xfrm>
          </p:grpSpPr>
          <p:sp>
            <p:nvSpPr>
              <p:cNvPr id="44072" name="Line 30"/>
              <p:cNvSpPr>
                <a:spLocks noChangeShapeType="1"/>
              </p:cNvSpPr>
              <p:nvPr/>
            </p:nvSpPr>
            <p:spPr bwMode="auto">
              <a:xfrm flipH="1">
                <a:off x="4128" y="768"/>
                <a:ext cx="240" cy="336"/>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073" name="Line 31"/>
              <p:cNvSpPr>
                <a:spLocks noChangeShapeType="1"/>
              </p:cNvSpPr>
              <p:nvPr/>
            </p:nvSpPr>
            <p:spPr bwMode="auto">
              <a:xfrm>
                <a:off x="4560" y="768"/>
                <a:ext cx="240" cy="336"/>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074" name="Line 32"/>
              <p:cNvSpPr>
                <a:spLocks noChangeShapeType="1"/>
              </p:cNvSpPr>
              <p:nvPr/>
            </p:nvSpPr>
            <p:spPr bwMode="auto">
              <a:xfrm flipH="1">
                <a:off x="4512" y="1344"/>
                <a:ext cx="240" cy="336"/>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075" name="Line 33"/>
              <p:cNvSpPr>
                <a:spLocks noChangeShapeType="1"/>
              </p:cNvSpPr>
              <p:nvPr/>
            </p:nvSpPr>
            <p:spPr bwMode="auto">
              <a:xfrm>
                <a:off x="4176" y="1344"/>
                <a:ext cx="240" cy="336"/>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076" name="Oval 34"/>
              <p:cNvSpPr>
                <a:spLocks noChangeArrowheads="1"/>
              </p:cNvSpPr>
              <p:nvPr/>
            </p:nvSpPr>
            <p:spPr bwMode="auto">
              <a:xfrm rot="10800000">
                <a:off x="3936" y="1104"/>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4077" name="Oval 35"/>
              <p:cNvSpPr>
                <a:spLocks noChangeArrowheads="1"/>
              </p:cNvSpPr>
              <p:nvPr/>
            </p:nvSpPr>
            <p:spPr bwMode="auto">
              <a:xfrm rot="10800000">
                <a:off x="4320" y="528"/>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4078" name="Oval 36"/>
              <p:cNvSpPr>
                <a:spLocks noChangeArrowheads="1"/>
              </p:cNvSpPr>
              <p:nvPr/>
            </p:nvSpPr>
            <p:spPr bwMode="auto">
              <a:xfrm rot="10800000">
                <a:off x="4704" y="1104"/>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4079" name="Oval 37"/>
              <p:cNvSpPr>
                <a:spLocks noChangeArrowheads="1"/>
              </p:cNvSpPr>
              <p:nvPr/>
            </p:nvSpPr>
            <p:spPr bwMode="auto">
              <a:xfrm rot="10800000">
                <a:off x="4320" y="1680"/>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4080" name="Text Box 38"/>
              <p:cNvSpPr txBox="1">
                <a:spLocks noChangeArrowheads="1"/>
              </p:cNvSpPr>
              <p:nvPr/>
            </p:nvSpPr>
            <p:spPr bwMode="auto">
              <a:xfrm>
                <a:off x="4560" y="389"/>
                <a:ext cx="43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{u,w}</a:t>
                </a:r>
              </a:p>
            </p:txBody>
          </p:sp>
          <p:sp>
            <p:nvSpPr>
              <p:cNvPr id="44081" name="Text Box 39"/>
              <p:cNvSpPr txBox="1">
                <a:spLocks noChangeArrowheads="1"/>
              </p:cNvSpPr>
              <p:nvPr/>
            </p:nvSpPr>
            <p:spPr bwMode="auto">
              <a:xfrm>
                <a:off x="3552" y="965"/>
                <a:ext cx="428"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{v,w}</a:t>
                </a:r>
              </a:p>
            </p:txBody>
          </p:sp>
          <p:sp>
            <p:nvSpPr>
              <p:cNvPr id="44082" name="Text Box 40"/>
              <p:cNvSpPr txBox="1">
                <a:spLocks noChangeArrowheads="1"/>
              </p:cNvSpPr>
              <p:nvPr/>
            </p:nvSpPr>
            <p:spPr bwMode="auto">
              <a:xfrm>
                <a:off x="4944" y="1013"/>
                <a:ext cx="404"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{u,x}</a:t>
                </a:r>
              </a:p>
            </p:txBody>
          </p:sp>
          <p:sp>
            <p:nvSpPr>
              <p:cNvPr id="44083" name="Text Box 41"/>
              <p:cNvSpPr txBox="1">
                <a:spLocks noChangeArrowheads="1"/>
              </p:cNvSpPr>
              <p:nvPr/>
            </p:nvSpPr>
            <p:spPr bwMode="auto">
              <a:xfrm>
                <a:off x="4608" y="1637"/>
                <a:ext cx="39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{v,x}</a:t>
                </a:r>
              </a:p>
            </p:txBody>
          </p:sp>
          <p:sp>
            <p:nvSpPr>
              <p:cNvPr id="44084" name="Text Box 42"/>
              <p:cNvSpPr txBox="1">
                <a:spLocks noChangeArrowheads="1"/>
              </p:cNvSpPr>
              <p:nvPr/>
            </p:nvSpPr>
            <p:spPr bwMode="auto">
              <a:xfrm>
                <a:off x="4080" y="773"/>
                <a:ext cx="19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a</a:t>
                </a:r>
              </a:p>
            </p:txBody>
          </p:sp>
          <p:sp>
            <p:nvSpPr>
              <p:cNvPr id="44085" name="Text Box 43"/>
              <p:cNvSpPr txBox="1">
                <a:spLocks noChangeArrowheads="1"/>
              </p:cNvSpPr>
              <p:nvPr/>
            </p:nvSpPr>
            <p:spPr bwMode="auto">
              <a:xfrm>
                <a:off x="4080" y="1445"/>
                <a:ext cx="19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b</a:t>
                </a:r>
              </a:p>
            </p:txBody>
          </p:sp>
          <p:sp>
            <p:nvSpPr>
              <p:cNvPr id="44086" name="Text Box 44"/>
              <p:cNvSpPr txBox="1">
                <a:spLocks noChangeArrowheads="1"/>
              </p:cNvSpPr>
              <p:nvPr/>
            </p:nvSpPr>
            <p:spPr bwMode="auto">
              <a:xfrm>
                <a:off x="4656" y="1445"/>
                <a:ext cx="19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a</a:t>
                </a:r>
              </a:p>
            </p:txBody>
          </p:sp>
          <p:sp>
            <p:nvSpPr>
              <p:cNvPr id="44087" name="Text Box 45"/>
              <p:cNvSpPr txBox="1">
                <a:spLocks noChangeArrowheads="1"/>
              </p:cNvSpPr>
              <p:nvPr/>
            </p:nvSpPr>
            <p:spPr bwMode="auto">
              <a:xfrm>
                <a:off x="4704" y="725"/>
                <a:ext cx="19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b</a:t>
                </a:r>
              </a:p>
            </p:txBody>
          </p:sp>
          <p:sp>
            <p:nvSpPr>
              <p:cNvPr id="44088" name="Line 46"/>
              <p:cNvSpPr>
                <a:spLocks noChangeShapeType="1"/>
              </p:cNvSpPr>
              <p:nvPr/>
            </p:nvSpPr>
            <p:spPr bwMode="auto">
              <a:xfrm flipV="1">
                <a:off x="4464" y="816"/>
                <a:ext cx="0" cy="86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4089" name="Text Box 47"/>
              <p:cNvSpPr txBox="1">
                <a:spLocks noChangeArrowheads="1"/>
              </p:cNvSpPr>
              <p:nvPr/>
            </p:nvSpPr>
            <p:spPr bwMode="auto">
              <a:xfrm>
                <a:off x="4464" y="1061"/>
                <a:ext cx="188"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c</a:t>
                </a:r>
              </a:p>
            </p:txBody>
          </p:sp>
        </p:grpSp>
        <p:sp>
          <p:nvSpPr>
            <p:cNvPr id="44067" name="Oval 48"/>
            <p:cNvSpPr>
              <a:spLocks noChangeArrowheads="1"/>
            </p:cNvSpPr>
            <p:nvPr/>
          </p:nvSpPr>
          <p:spPr bwMode="auto">
            <a:xfrm rot="10800000">
              <a:off x="3984" y="1776"/>
              <a:ext cx="288" cy="288"/>
            </a:xfrm>
            <a:prstGeom prst="ellipse">
              <a:avLst/>
            </a:prstGeom>
            <a:solidFill>
              <a:schemeClr val="bg1"/>
            </a:solidFill>
            <a:ln w="31750">
              <a:solidFill>
                <a:srgbClr val="FF0000"/>
              </a:solidFill>
              <a:round/>
              <a:headEnd/>
              <a:tailEnd type="none" w="med" len="sm"/>
            </a:ln>
          </p:spPr>
          <p:txBody>
            <a:bodyPr wrap="none" anchor="ctr">
              <a:prstTxWarp prst="textNoShape">
                <a:avLst/>
              </a:prstTxWarp>
            </a:bodyPr>
            <a:lstStyle/>
            <a:p>
              <a:endParaRPr lang="en-US"/>
            </a:p>
          </p:txBody>
        </p:sp>
        <p:sp>
          <p:nvSpPr>
            <p:cNvPr id="44068" name="Oval 49"/>
            <p:cNvSpPr>
              <a:spLocks noChangeArrowheads="1"/>
            </p:cNvSpPr>
            <p:nvPr/>
          </p:nvSpPr>
          <p:spPr bwMode="auto">
            <a:xfrm flipV="1">
              <a:off x="1104" y="201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4069" name="Oval 50"/>
            <p:cNvSpPr>
              <a:spLocks noChangeArrowheads="1"/>
            </p:cNvSpPr>
            <p:nvPr/>
          </p:nvSpPr>
          <p:spPr bwMode="auto">
            <a:xfrm flipV="1">
              <a:off x="1104" y="268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4070" name="Line 51"/>
            <p:cNvSpPr>
              <a:spLocks noChangeShapeType="1"/>
            </p:cNvSpPr>
            <p:nvPr/>
          </p:nvSpPr>
          <p:spPr bwMode="auto">
            <a:xfrm>
              <a:off x="1680" y="1632"/>
              <a:ext cx="0" cy="288"/>
            </a:xfrm>
            <a:prstGeom prst="line">
              <a:avLst/>
            </a:prstGeom>
            <a:noFill/>
            <a:ln w="38100">
              <a:solidFill>
                <a:srgbClr val="FF0000"/>
              </a:solidFill>
              <a:round/>
              <a:headEnd/>
              <a:tailEnd type="none" w="med" len="sm"/>
            </a:ln>
          </p:spPr>
          <p:txBody>
            <a:bodyPr wrap="none" anchor="ctr">
              <a:prstTxWarp prst="textNoShape">
                <a:avLst/>
              </a:prstTxWarp>
            </a:bodyPr>
            <a:lstStyle/>
            <a:p>
              <a:endParaRPr lang="en-US"/>
            </a:p>
          </p:txBody>
        </p:sp>
        <p:sp>
          <p:nvSpPr>
            <p:cNvPr id="44071" name="Line 52"/>
            <p:cNvSpPr>
              <a:spLocks noChangeShapeType="1"/>
            </p:cNvSpPr>
            <p:nvPr/>
          </p:nvSpPr>
          <p:spPr bwMode="auto">
            <a:xfrm>
              <a:off x="1680" y="2880"/>
              <a:ext cx="0" cy="288"/>
            </a:xfrm>
            <a:prstGeom prst="line">
              <a:avLst/>
            </a:prstGeom>
            <a:noFill/>
            <a:ln w="38100">
              <a:solidFill>
                <a:srgbClr val="FF0000"/>
              </a:solidFill>
              <a:round/>
              <a:headEnd/>
              <a:tailEnd type="none" w="med" len="sm"/>
            </a:ln>
          </p:spPr>
          <p:txBody>
            <a:bodyPr wrap="none" anchor="ctr">
              <a:prstTxWarp prst="textNoShape">
                <a:avLst/>
              </a:prstTxWarp>
            </a:bodyPr>
            <a:lstStyle/>
            <a:p>
              <a:endParaRPr lang="en-US"/>
            </a:p>
          </p:txBody>
        </p:sp>
      </p:grpSp>
      <p:grpSp>
        <p:nvGrpSpPr>
          <p:cNvPr id="5" name="Group 53"/>
          <p:cNvGrpSpPr>
            <a:grpSpLocks/>
          </p:cNvGrpSpPr>
          <p:nvPr/>
        </p:nvGrpSpPr>
        <p:grpSpPr bwMode="auto">
          <a:xfrm>
            <a:off x="1676400" y="2590800"/>
            <a:ext cx="5105400" cy="1600200"/>
            <a:chOff x="1056" y="1632"/>
            <a:chExt cx="3216" cy="1008"/>
          </a:xfrm>
        </p:grpSpPr>
        <p:sp>
          <p:nvSpPr>
            <p:cNvPr id="44060" name="Oval 54"/>
            <p:cNvSpPr>
              <a:spLocks noChangeArrowheads="1"/>
            </p:cNvSpPr>
            <p:nvPr/>
          </p:nvSpPr>
          <p:spPr bwMode="auto">
            <a:xfrm flipV="1">
              <a:off x="1056" y="1968"/>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44061" name="Oval 55"/>
            <p:cNvSpPr>
              <a:spLocks noChangeArrowheads="1"/>
            </p:cNvSpPr>
            <p:nvPr/>
          </p:nvSpPr>
          <p:spPr bwMode="auto">
            <a:xfrm flipV="1">
              <a:off x="2160" y="201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4062" name="Line 56"/>
            <p:cNvSpPr>
              <a:spLocks noChangeShapeType="1"/>
            </p:cNvSpPr>
            <p:nvPr/>
          </p:nvSpPr>
          <p:spPr bwMode="auto">
            <a:xfrm>
              <a:off x="1680" y="1632"/>
              <a:ext cx="0" cy="288"/>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sp>
          <p:nvSpPr>
            <p:cNvPr id="44063" name="Oval 57"/>
            <p:cNvSpPr>
              <a:spLocks noChangeArrowheads="1"/>
            </p:cNvSpPr>
            <p:nvPr/>
          </p:nvSpPr>
          <p:spPr bwMode="auto">
            <a:xfrm rot="10800000">
              <a:off x="3600" y="2352"/>
              <a:ext cx="288" cy="288"/>
            </a:xfrm>
            <a:prstGeom prst="ellipse">
              <a:avLst/>
            </a:prstGeom>
            <a:solidFill>
              <a:schemeClr val="bg1"/>
            </a:solidFill>
            <a:ln w="31750">
              <a:solidFill>
                <a:srgbClr val="FF0000"/>
              </a:solidFill>
              <a:round/>
              <a:headEnd/>
              <a:tailEnd type="none" w="med" len="sm"/>
            </a:ln>
          </p:spPr>
          <p:txBody>
            <a:bodyPr wrap="none" anchor="ctr">
              <a:prstTxWarp prst="textNoShape">
                <a:avLst/>
              </a:prstTxWarp>
            </a:bodyPr>
            <a:lstStyle/>
            <a:p>
              <a:endParaRPr lang="en-US"/>
            </a:p>
          </p:txBody>
        </p:sp>
        <p:sp>
          <p:nvSpPr>
            <p:cNvPr id="44064" name="Oval 58"/>
            <p:cNvSpPr>
              <a:spLocks noChangeArrowheads="1"/>
            </p:cNvSpPr>
            <p:nvPr/>
          </p:nvSpPr>
          <p:spPr bwMode="auto">
            <a:xfrm rot="10800000">
              <a:off x="3984" y="1776"/>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grpSp>
      <p:grpSp>
        <p:nvGrpSpPr>
          <p:cNvPr id="6" name="Group 59"/>
          <p:cNvGrpSpPr>
            <a:grpSpLocks/>
          </p:cNvGrpSpPr>
          <p:nvPr/>
        </p:nvGrpSpPr>
        <p:grpSpPr bwMode="auto">
          <a:xfrm>
            <a:off x="1676400" y="3581400"/>
            <a:ext cx="5105400" cy="1524000"/>
            <a:chOff x="1056" y="2256"/>
            <a:chExt cx="3216" cy="960"/>
          </a:xfrm>
        </p:grpSpPr>
        <p:sp>
          <p:nvSpPr>
            <p:cNvPr id="44054" name="Oval 60"/>
            <p:cNvSpPr>
              <a:spLocks noChangeArrowheads="1"/>
            </p:cNvSpPr>
            <p:nvPr/>
          </p:nvSpPr>
          <p:spPr bwMode="auto">
            <a:xfrm flipV="1">
              <a:off x="1056" y="2640"/>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44055" name="Line 61"/>
            <p:cNvSpPr>
              <a:spLocks noChangeShapeType="1"/>
            </p:cNvSpPr>
            <p:nvPr/>
          </p:nvSpPr>
          <p:spPr bwMode="auto">
            <a:xfrm>
              <a:off x="1680" y="2880"/>
              <a:ext cx="0" cy="288"/>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sp>
          <p:nvSpPr>
            <p:cNvPr id="44056" name="Oval 62"/>
            <p:cNvSpPr>
              <a:spLocks noChangeArrowheads="1"/>
            </p:cNvSpPr>
            <p:nvPr/>
          </p:nvSpPr>
          <p:spPr bwMode="auto">
            <a:xfrm flipV="1">
              <a:off x="2160" y="268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4057" name="Line 63"/>
            <p:cNvSpPr>
              <a:spLocks noChangeShapeType="1"/>
            </p:cNvSpPr>
            <p:nvPr/>
          </p:nvSpPr>
          <p:spPr bwMode="auto">
            <a:xfrm>
              <a:off x="1680" y="2256"/>
              <a:ext cx="0" cy="288"/>
            </a:xfrm>
            <a:prstGeom prst="line">
              <a:avLst/>
            </a:prstGeom>
            <a:noFill/>
            <a:ln w="38100">
              <a:solidFill>
                <a:srgbClr val="FF0000"/>
              </a:solidFill>
              <a:round/>
              <a:headEnd/>
              <a:tailEnd type="none" w="med" len="sm"/>
            </a:ln>
          </p:spPr>
          <p:txBody>
            <a:bodyPr wrap="none" anchor="ctr">
              <a:prstTxWarp prst="textNoShape">
                <a:avLst/>
              </a:prstTxWarp>
            </a:bodyPr>
            <a:lstStyle/>
            <a:p>
              <a:endParaRPr lang="en-US"/>
            </a:p>
          </p:txBody>
        </p:sp>
        <p:sp>
          <p:nvSpPr>
            <p:cNvPr id="44058" name="Oval 64"/>
            <p:cNvSpPr>
              <a:spLocks noChangeArrowheads="1"/>
            </p:cNvSpPr>
            <p:nvPr/>
          </p:nvSpPr>
          <p:spPr bwMode="auto">
            <a:xfrm rot="10800000">
              <a:off x="3600" y="2352"/>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4059" name="Oval 65"/>
            <p:cNvSpPr>
              <a:spLocks noChangeArrowheads="1"/>
            </p:cNvSpPr>
            <p:nvPr/>
          </p:nvSpPr>
          <p:spPr bwMode="auto">
            <a:xfrm rot="10800000">
              <a:off x="3984" y="2928"/>
              <a:ext cx="288" cy="288"/>
            </a:xfrm>
            <a:prstGeom prst="ellipse">
              <a:avLst/>
            </a:prstGeom>
            <a:solidFill>
              <a:schemeClr val="bg1"/>
            </a:solidFill>
            <a:ln w="31750">
              <a:solidFill>
                <a:srgbClr val="FF0000"/>
              </a:solidFill>
              <a:round/>
              <a:headEnd/>
              <a:tailEnd type="none" w="med" len="sm"/>
            </a:ln>
          </p:spPr>
          <p:txBody>
            <a:bodyPr wrap="none" anchor="ctr">
              <a:prstTxWarp prst="textNoShape">
                <a:avLst/>
              </a:prstTxWarp>
            </a:bodyPr>
            <a:lstStyle/>
            <a:p>
              <a:endParaRPr lang="en-US"/>
            </a:p>
          </p:txBody>
        </p:sp>
      </p:grpSp>
      <p:grpSp>
        <p:nvGrpSpPr>
          <p:cNvPr id="7" name="Group 66"/>
          <p:cNvGrpSpPr>
            <a:grpSpLocks/>
          </p:cNvGrpSpPr>
          <p:nvPr/>
        </p:nvGrpSpPr>
        <p:grpSpPr bwMode="auto">
          <a:xfrm>
            <a:off x="1752600" y="2590800"/>
            <a:ext cx="5029200" cy="2514600"/>
            <a:chOff x="1104" y="1632"/>
            <a:chExt cx="3168" cy="1584"/>
          </a:xfrm>
        </p:grpSpPr>
        <p:sp>
          <p:nvSpPr>
            <p:cNvPr id="44045" name="Oval 67"/>
            <p:cNvSpPr>
              <a:spLocks noChangeArrowheads="1"/>
            </p:cNvSpPr>
            <p:nvPr/>
          </p:nvSpPr>
          <p:spPr bwMode="auto">
            <a:xfrm flipV="1">
              <a:off x="1104" y="201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4046" name="Oval 68"/>
            <p:cNvSpPr>
              <a:spLocks noChangeArrowheads="1"/>
            </p:cNvSpPr>
            <p:nvPr/>
          </p:nvSpPr>
          <p:spPr bwMode="auto">
            <a:xfrm flipV="1">
              <a:off x="1104" y="268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4047" name="Oval 69"/>
            <p:cNvSpPr>
              <a:spLocks noChangeArrowheads="1"/>
            </p:cNvSpPr>
            <p:nvPr/>
          </p:nvSpPr>
          <p:spPr bwMode="auto">
            <a:xfrm flipV="1">
              <a:off x="2112" y="1968"/>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44048" name="Oval 70"/>
            <p:cNvSpPr>
              <a:spLocks noChangeArrowheads="1"/>
            </p:cNvSpPr>
            <p:nvPr/>
          </p:nvSpPr>
          <p:spPr bwMode="auto">
            <a:xfrm flipV="1">
              <a:off x="2112" y="2640"/>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44049" name="Line 71"/>
            <p:cNvSpPr>
              <a:spLocks noChangeShapeType="1"/>
            </p:cNvSpPr>
            <p:nvPr/>
          </p:nvSpPr>
          <p:spPr bwMode="auto">
            <a:xfrm>
              <a:off x="1680" y="2256"/>
              <a:ext cx="0" cy="288"/>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sp>
          <p:nvSpPr>
            <p:cNvPr id="44050" name="Line 72"/>
            <p:cNvSpPr>
              <a:spLocks noChangeShapeType="1"/>
            </p:cNvSpPr>
            <p:nvPr/>
          </p:nvSpPr>
          <p:spPr bwMode="auto">
            <a:xfrm>
              <a:off x="1680" y="1632"/>
              <a:ext cx="0" cy="288"/>
            </a:xfrm>
            <a:prstGeom prst="line">
              <a:avLst/>
            </a:prstGeom>
            <a:noFill/>
            <a:ln w="38100">
              <a:solidFill>
                <a:srgbClr val="FF0000"/>
              </a:solidFill>
              <a:round/>
              <a:headEnd/>
              <a:tailEnd type="none" w="med" len="sm"/>
            </a:ln>
          </p:spPr>
          <p:txBody>
            <a:bodyPr wrap="none" anchor="ctr">
              <a:prstTxWarp prst="textNoShape">
                <a:avLst/>
              </a:prstTxWarp>
            </a:bodyPr>
            <a:lstStyle/>
            <a:p>
              <a:endParaRPr lang="en-US"/>
            </a:p>
          </p:txBody>
        </p:sp>
        <p:sp>
          <p:nvSpPr>
            <p:cNvPr id="44051" name="Line 73"/>
            <p:cNvSpPr>
              <a:spLocks noChangeShapeType="1"/>
            </p:cNvSpPr>
            <p:nvPr/>
          </p:nvSpPr>
          <p:spPr bwMode="auto">
            <a:xfrm>
              <a:off x="1680" y="2880"/>
              <a:ext cx="0" cy="288"/>
            </a:xfrm>
            <a:prstGeom prst="line">
              <a:avLst/>
            </a:prstGeom>
            <a:noFill/>
            <a:ln w="38100">
              <a:solidFill>
                <a:srgbClr val="FF0000"/>
              </a:solidFill>
              <a:round/>
              <a:headEnd/>
              <a:tailEnd type="none" w="med" len="sm"/>
            </a:ln>
          </p:spPr>
          <p:txBody>
            <a:bodyPr wrap="none" anchor="ctr">
              <a:prstTxWarp prst="textNoShape">
                <a:avLst/>
              </a:prstTxWarp>
            </a:bodyPr>
            <a:lstStyle/>
            <a:p>
              <a:endParaRPr lang="en-US"/>
            </a:p>
          </p:txBody>
        </p:sp>
        <p:sp>
          <p:nvSpPr>
            <p:cNvPr id="44052" name="Oval 74"/>
            <p:cNvSpPr>
              <a:spLocks noChangeArrowheads="1"/>
            </p:cNvSpPr>
            <p:nvPr/>
          </p:nvSpPr>
          <p:spPr bwMode="auto">
            <a:xfrm rot="10800000">
              <a:off x="3984" y="2928"/>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4053" name="Oval 75"/>
            <p:cNvSpPr>
              <a:spLocks noChangeArrowheads="1"/>
            </p:cNvSpPr>
            <p:nvPr/>
          </p:nvSpPr>
          <p:spPr bwMode="auto">
            <a:xfrm rot="10800000">
              <a:off x="3984" y="1776"/>
              <a:ext cx="288" cy="288"/>
            </a:xfrm>
            <a:prstGeom prst="ellipse">
              <a:avLst/>
            </a:prstGeom>
            <a:solidFill>
              <a:schemeClr val="bg1"/>
            </a:solidFill>
            <a:ln w="31750">
              <a:solidFill>
                <a:srgbClr val="FF0000"/>
              </a:solidFill>
              <a:round/>
              <a:headEnd/>
              <a:tailEnd type="none" w="med" len="sm"/>
            </a:ln>
          </p:spPr>
          <p:txBody>
            <a:bodyPr wrap="none" anchor="ctr">
              <a:prstTxWarp prst="textNoShape">
                <a:avLst/>
              </a:prstTxWarp>
            </a:bodyPr>
            <a:lstStyle/>
            <a:p>
              <a:endParaRPr lang="en-US"/>
            </a:p>
          </p:txBody>
        </p:sp>
      </p:grpSp>
      <p:sp>
        <p:nvSpPr>
          <p:cNvPr id="598092" name="Text Box 76"/>
          <p:cNvSpPr txBox="1">
            <a:spLocks noChangeArrowheads="1"/>
          </p:cNvSpPr>
          <p:nvPr/>
        </p:nvSpPr>
        <p:spPr bwMode="auto">
          <a:xfrm>
            <a:off x="8001000" y="4876800"/>
            <a:ext cx="477838" cy="457200"/>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sym typeface="Zapf Dingbats" charset="2"/>
              </a:rPr>
              <a:t></a:t>
            </a:r>
            <a:endParaRPr lang="en-US">
              <a:solidFill>
                <a:srgbClr val="00027F"/>
              </a:solidFill>
            </a:endParaRPr>
          </a:p>
        </p:txBody>
      </p:sp>
      <p:sp>
        <p:nvSpPr>
          <p:cNvPr id="44044" name="AutoShape 77"/>
          <p:cNvSpPr>
            <a:spLocks noChangeArrowheads="1"/>
          </p:cNvSpPr>
          <p:nvPr/>
        </p:nvSpPr>
        <p:spPr bwMode="auto">
          <a:xfrm>
            <a:off x="2438400" y="5638800"/>
            <a:ext cx="3810000" cy="838200"/>
          </a:xfrm>
          <a:prstGeom prst="foldedCorner">
            <a:avLst>
              <a:gd name="adj" fmla="val 12500"/>
            </a:avLst>
          </a:prstGeom>
          <a:solidFill>
            <a:schemeClr val="accent1"/>
          </a:solidFill>
          <a:ln w="9525">
            <a:solidFill>
              <a:schemeClr val="tx1"/>
            </a:solidFill>
            <a:round/>
            <a:headEnd/>
            <a:tailEnd/>
          </a:ln>
        </p:spPr>
        <p:txBody>
          <a:bodyPr anchor="ctr">
            <a:prstTxWarp prst="textNoShape">
              <a:avLst/>
            </a:prstTxWarp>
          </a:bodyPr>
          <a:lstStyle/>
          <a:p>
            <a:pPr algn="ctr">
              <a:buFont typeface="Zapf Dingbats" charset="2"/>
              <a:buNone/>
            </a:pPr>
            <a:r>
              <a:rPr lang="en-US" sz="2000" i="1">
                <a:solidFill>
                  <a:srgbClr val="7F0101"/>
                </a:solidFill>
              </a:rPr>
              <a:t>Precisely which nets can (cannot) be modelled by FSPs?</a:t>
            </a:r>
            <a:endParaRPr lang="en-US" sz="2000">
              <a:solidFill>
                <a:srgbClr val="7F010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980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8092" grpId="0" autoUpdateAnimBg="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Date Placeholder 3"/>
          <p:cNvSpPr>
            <a:spLocks noGrp="1"/>
          </p:cNvSpPr>
          <p:nvPr>
            <p:ph type="dt" sz="quarter" idx="10"/>
          </p:nvPr>
        </p:nvSpPr>
        <p:spPr>
          <a:noFill/>
        </p:spPr>
        <p:txBody>
          <a:bodyPr/>
          <a:lstStyle/>
          <a:p>
            <a:r>
              <a:rPr lang="en-US" smtClean="0"/>
              <a:t>© Oscar Nierstrasz</a:t>
            </a:r>
            <a:endParaRPr lang="de-CH" smtClean="0"/>
          </a:p>
        </p:txBody>
      </p:sp>
      <p:sp>
        <p:nvSpPr>
          <p:cNvPr id="46083" name="Footer Placeholder 4"/>
          <p:cNvSpPr>
            <a:spLocks noGrp="1"/>
          </p:cNvSpPr>
          <p:nvPr>
            <p:ph type="ftr" sz="quarter" idx="11"/>
          </p:nvPr>
        </p:nvSpPr>
        <p:spPr>
          <a:noFill/>
        </p:spPr>
        <p:txBody>
          <a:bodyPr/>
          <a:lstStyle/>
          <a:p>
            <a:r>
              <a:rPr lang="en-US" smtClean="0"/>
              <a:t>Petri Nets</a:t>
            </a:r>
            <a:endParaRPr lang="de-CH" smtClean="0"/>
          </a:p>
        </p:txBody>
      </p:sp>
      <p:sp>
        <p:nvSpPr>
          <p:cNvPr id="46084" name="Slide Number Placeholder 5"/>
          <p:cNvSpPr>
            <a:spLocks noGrp="1"/>
          </p:cNvSpPr>
          <p:nvPr>
            <p:ph type="sldNum" sz="quarter" idx="12"/>
          </p:nvPr>
        </p:nvSpPr>
        <p:spPr>
          <a:noFill/>
        </p:spPr>
        <p:txBody>
          <a:bodyPr/>
          <a:lstStyle/>
          <a:p>
            <a:fld id="{7216348D-2055-404D-AC8D-90EA8109757B}" type="slidenum">
              <a:rPr lang="de-CH" smtClean="0"/>
              <a:pPr/>
              <a:t>19</a:t>
            </a:fld>
            <a:endParaRPr lang="de-CH" sz="1400" smtClean="0">
              <a:solidFill>
                <a:srgbClr val="7E7E7E"/>
              </a:solidFill>
              <a:latin typeface="Times" charset="0"/>
            </a:endParaRPr>
          </a:p>
        </p:txBody>
      </p:sp>
      <p:sp>
        <p:nvSpPr>
          <p:cNvPr id="46085" name="Rectangle 2"/>
          <p:cNvSpPr>
            <a:spLocks noGrp="1" noChangeArrowheads="1"/>
          </p:cNvSpPr>
          <p:nvPr>
            <p:ph type="body" idx="1"/>
          </p:nvPr>
        </p:nvSpPr>
        <p:spPr>
          <a:xfrm>
            <a:off x="539750" y="1654175"/>
            <a:ext cx="8061325" cy="1741488"/>
          </a:xfrm>
          <a:solidFill>
            <a:schemeClr val="bg1"/>
          </a:solidFill>
        </p:spPr>
        <p:txBody>
          <a:bodyPr/>
          <a:lstStyle/>
          <a:p>
            <a:pPr marL="342900" indent="-342900">
              <a:lnSpc>
                <a:spcPct val="90000"/>
              </a:lnSpc>
              <a:buFont typeface="Helvetica CE" charset="0"/>
              <a:buNone/>
            </a:pPr>
            <a:r>
              <a:rPr lang="en-US" i="1">
                <a:solidFill>
                  <a:srgbClr val="7F0101"/>
                </a:solidFill>
              </a:rPr>
              <a:t>Petri nets are not computationally complete</a:t>
            </a:r>
          </a:p>
          <a:p>
            <a:pPr marL="342900" indent="-342900">
              <a:lnSpc>
                <a:spcPct val="90000"/>
              </a:lnSpc>
            </a:pPr>
            <a:r>
              <a:rPr lang="en-US"/>
              <a:t>Cannot model “zero testing”</a:t>
            </a:r>
          </a:p>
          <a:p>
            <a:pPr marL="342900" indent="-342900">
              <a:lnSpc>
                <a:spcPct val="90000"/>
              </a:lnSpc>
            </a:pPr>
            <a:r>
              <a:rPr lang="en-US"/>
              <a:t>Cannot model priorities</a:t>
            </a:r>
          </a:p>
          <a:p>
            <a:pPr marL="342900" indent="-342900">
              <a:lnSpc>
                <a:spcPct val="90000"/>
              </a:lnSpc>
            </a:pPr>
            <a:endParaRPr lang="en-US"/>
          </a:p>
        </p:txBody>
      </p:sp>
      <p:grpSp>
        <p:nvGrpSpPr>
          <p:cNvPr id="46086" name="Group 3"/>
          <p:cNvGrpSpPr>
            <a:grpSpLocks/>
          </p:cNvGrpSpPr>
          <p:nvPr/>
        </p:nvGrpSpPr>
        <p:grpSpPr bwMode="auto">
          <a:xfrm>
            <a:off x="4800600" y="2895600"/>
            <a:ext cx="3657600" cy="2781300"/>
            <a:chOff x="3024" y="1824"/>
            <a:chExt cx="2304" cy="1752"/>
          </a:xfrm>
        </p:grpSpPr>
        <p:sp>
          <p:nvSpPr>
            <p:cNvPr id="46104" name="Line 4"/>
            <p:cNvSpPr>
              <a:spLocks noChangeShapeType="1"/>
            </p:cNvSpPr>
            <p:nvPr/>
          </p:nvSpPr>
          <p:spPr bwMode="auto">
            <a:xfrm>
              <a:off x="3456" y="2104"/>
              <a:ext cx="0" cy="24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05" name="Line 5"/>
            <p:cNvSpPr>
              <a:spLocks noChangeShapeType="1"/>
            </p:cNvSpPr>
            <p:nvPr/>
          </p:nvSpPr>
          <p:spPr bwMode="auto">
            <a:xfrm>
              <a:off x="4464" y="2080"/>
              <a:ext cx="288" cy="0"/>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sp>
          <p:nvSpPr>
            <p:cNvPr id="46106" name="Line 6"/>
            <p:cNvSpPr>
              <a:spLocks noChangeShapeType="1"/>
            </p:cNvSpPr>
            <p:nvPr/>
          </p:nvSpPr>
          <p:spPr bwMode="auto">
            <a:xfrm>
              <a:off x="4512" y="3328"/>
              <a:ext cx="288" cy="0"/>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sp>
          <p:nvSpPr>
            <p:cNvPr id="46107" name="Freeform 7"/>
            <p:cNvSpPr>
              <a:spLocks/>
            </p:cNvSpPr>
            <p:nvPr/>
          </p:nvSpPr>
          <p:spPr bwMode="auto">
            <a:xfrm>
              <a:off x="3504" y="2368"/>
              <a:ext cx="624" cy="208"/>
            </a:xfrm>
            <a:custGeom>
              <a:avLst/>
              <a:gdLst>
                <a:gd name="T0" fmla="*/ 0 w 624"/>
                <a:gd name="T1" fmla="*/ 0 h 208"/>
                <a:gd name="T2" fmla="*/ 48 w 624"/>
                <a:gd name="T3" fmla="*/ 96 h 208"/>
                <a:gd name="T4" fmla="*/ 192 w 624"/>
                <a:gd name="T5" fmla="*/ 192 h 208"/>
                <a:gd name="T6" fmla="*/ 432 w 624"/>
                <a:gd name="T7" fmla="*/ 192 h 208"/>
                <a:gd name="T8" fmla="*/ 624 w 624"/>
                <a:gd name="T9" fmla="*/ 96 h 208"/>
                <a:gd name="T10" fmla="*/ 0 60000 65536"/>
                <a:gd name="T11" fmla="*/ 0 60000 65536"/>
                <a:gd name="T12" fmla="*/ 0 60000 65536"/>
                <a:gd name="T13" fmla="*/ 0 60000 65536"/>
                <a:gd name="T14" fmla="*/ 0 60000 65536"/>
                <a:gd name="T15" fmla="*/ 0 w 624"/>
                <a:gd name="T16" fmla="*/ 0 h 208"/>
                <a:gd name="T17" fmla="*/ 624 w 624"/>
                <a:gd name="T18" fmla="*/ 208 h 208"/>
              </a:gdLst>
              <a:ahLst/>
              <a:cxnLst>
                <a:cxn ang="T10">
                  <a:pos x="T0" y="T1"/>
                </a:cxn>
                <a:cxn ang="T11">
                  <a:pos x="T2" y="T3"/>
                </a:cxn>
                <a:cxn ang="T12">
                  <a:pos x="T4" y="T5"/>
                </a:cxn>
                <a:cxn ang="T13">
                  <a:pos x="T6" y="T7"/>
                </a:cxn>
                <a:cxn ang="T14">
                  <a:pos x="T8" y="T9"/>
                </a:cxn>
              </a:cxnLst>
              <a:rect l="T15" t="T16" r="T17" b="T18"/>
              <a:pathLst>
                <a:path w="624" h="208">
                  <a:moveTo>
                    <a:pt x="0" y="0"/>
                  </a:moveTo>
                  <a:cubicBezTo>
                    <a:pt x="8" y="32"/>
                    <a:pt x="16" y="64"/>
                    <a:pt x="48" y="96"/>
                  </a:cubicBezTo>
                  <a:cubicBezTo>
                    <a:pt x="80" y="128"/>
                    <a:pt x="128" y="176"/>
                    <a:pt x="192" y="192"/>
                  </a:cubicBezTo>
                  <a:cubicBezTo>
                    <a:pt x="256" y="208"/>
                    <a:pt x="360" y="208"/>
                    <a:pt x="432" y="192"/>
                  </a:cubicBezTo>
                  <a:cubicBezTo>
                    <a:pt x="504" y="176"/>
                    <a:pt x="564" y="136"/>
                    <a:pt x="624" y="96"/>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08" name="Freeform 8"/>
            <p:cNvSpPr>
              <a:spLocks/>
            </p:cNvSpPr>
            <p:nvPr/>
          </p:nvSpPr>
          <p:spPr bwMode="auto">
            <a:xfrm>
              <a:off x="3024" y="1984"/>
              <a:ext cx="384" cy="584"/>
            </a:xfrm>
            <a:custGeom>
              <a:avLst/>
              <a:gdLst>
                <a:gd name="T0" fmla="*/ 384 w 384"/>
                <a:gd name="T1" fmla="*/ 291 h 632"/>
                <a:gd name="T2" fmla="*/ 336 w 384"/>
                <a:gd name="T3" fmla="*/ 356 h 632"/>
                <a:gd name="T4" fmla="*/ 192 w 384"/>
                <a:gd name="T5" fmla="*/ 421 h 632"/>
                <a:gd name="T6" fmla="*/ 48 w 384"/>
                <a:gd name="T7" fmla="*/ 388 h 632"/>
                <a:gd name="T8" fmla="*/ 0 w 384"/>
                <a:gd name="T9" fmla="*/ 259 h 632"/>
                <a:gd name="T10" fmla="*/ 48 w 384"/>
                <a:gd name="T11" fmla="*/ 129 h 632"/>
                <a:gd name="T12" fmla="*/ 144 w 384"/>
                <a:gd name="T13" fmla="*/ 32 h 632"/>
                <a:gd name="T14" fmla="*/ 240 w 384"/>
                <a:gd name="T15" fmla="*/ 0 h 632"/>
                <a:gd name="T16" fmla="*/ 0 60000 65536"/>
                <a:gd name="T17" fmla="*/ 0 60000 65536"/>
                <a:gd name="T18" fmla="*/ 0 60000 65536"/>
                <a:gd name="T19" fmla="*/ 0 60000 65536"/>
                <a:gd name="T20" fmla="*/ 0 60000 65536"/>
                <a:gd name="T21" fmla="*/ 0 60000 65536"/>
                <a:gd name="T22" fmla="*/ 0 60000 65536"/>
                <a:gd name="T23" fmla="*/ 0 60000 65536"/>
                <a:gd name="T24" fmla="*/ 0 w 384"/>
                <a:gd name="T25" fmla="*/ 0 h 632"/>
                <a:gd name="T26" fmla="*/ 384 w 384"/>
                <a:gd name="T27" fmla="*/ 632 h 6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4" h="632">
                  <a:moveTo>
                    <a:pt x="384" y="432"/>
                  </a:moveTo>
                  <a:cubicBezTo>
                    <a:pt x="376" y="464"/>
                    <a:pt x="368" y="496"/>
                    <a:pt x="336" y="528"/>
                  </a:cubicBezTo>
                  <a:cubicBezTo>
                    <a:pt x="304" y="560"/>
                    <a:pt x="240" y="616"/>
                    <a:pt x="192" y="624"/>
                  </a:cubicBezTo>
                  <a:cubicBezTo>
                    <a:pt x="144" y="632"/>
                    <a:pt x="80" y="616"/>
                    <a:pt x="48" y="576"/>
                  </a:cubicBezTo>
                  <a:cubicBezTo>
                    <a:pt x="16" y="536"/>
                    <a:pt x="0" y="448"/>
                    <a:pt x="0" y="384"/>
                  </a:cubicBezTo>
                  <a:cubicBezTo>
                    <a:pt x="0" y="320"/>
                    <a:pt x="24" y="248"/>
                    <a:pt x="48" y="192"/>
                  </a:cubicBezTo>
                  <a:cubicBezTo>
                    <a:pt x="72" y="136"/>
                    <a:pt x="112" y="80"/>
                    <a:pt x="144" y="48"/>
                  </a:cubicBezTo>
                  <a:cubicBezTo>
                    <a:pt x="176" y="16"/>
                    <a:pt x="208" y="8"/>
                    <a:pt x="240"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09" name="Freeform 9"/>
            <p:cNvSpPr>
              <a:spLocks/>
            </p:cNvSpPr>
            <p:nvPr/>
          </p:nvSpPr>
          <p:spPr bwMode="auto">
            <a:xfrm>
              <a:off x="4416" y="2080"/>
              <a:ext cx="144" cy="240"/>
            </a:xfrm>
            <a:custGeom>
              <a:avLst/>
              <a:gdLst>
                <a:gd name="T0" fmla="*/ 0 w 576"/>
                <a:gd name="T1" fmla="*/ 10 h 528"/>
                <a:gd name="T2" fmla="*/ 0 w 576"/>
                <a:gd name="T3" fmla="*/ 9 h 528"/>
                <a:gd name="T4" fmla="*/ 0 w 576"/>
                <a:gd name="T5" fmla="*/ 8 h 528"/>
                <a:gd name="T6" fmla="*/ 1 w 576"/>
                <a:gd name="T7" fmla="*/ 5 h 528"/>
                <a:gd name="T8" fmla="*/ 1 w 576"/>
                <a:gd name="T9" fmla="*/ 0 h 528"/>
                <a:gd name="T10" fmla="*/ 0 60000 65536"/>
                <a:gd name="T11" fmla="*/ 0 60000 65536"/>
                <a:gd name="T12" fmla="*/ 0 60000 65536"/>
                <a:gd name="T13" fmla="*/ 0 60000 65536"/>
                <a:gd name="T14" fmla="*/ 0 60000 65536"/>
                <a:gd name="T15" fmla="*/ 0 w 576"/>
                <a:gd name="T16" fmla="*/ 0 h 528"/>
                <a:gd name="T17" fmla="*/ 576 w 576"/>
                <a:gd name="T18" fmla="*/ 528 h 528"/>
              </a:gdLst>
              <a:ahLst/>
              <a:cxnLst>
                <a:cxn ang="T10">
                  <a:pos x="T0" y="T1"/>
                </a:cxn>
                <a:cxn ang="T11">
                  <a:pos x="T2" y="T3"/>
                </a:cxn>
                <a:cxn ang="T12">
                  <a:pos x="T4" y="T5"/>
                </a:cxn>
                <a:cxn ang="T13">
                  <a:pos x="T6" y="T7"/>
                </a:cxn>
                <a:cxn ang="T14">
                  <a:pos x="T8" y="T9"/>
                </a:cxn>
              </a:cxnLst>
              <a:rect l="T15" t="T16" r="T17" b="T18"/>
              <a:pathLst>
                <a:path w="576" h="528">
                  <a:moveTo>
                    <a:pt x="0" y="528"/>
                  </a:moveTo>
                  <a:cubicBezTo>
                    <a:pt x="52" y="512"/>
                    <a:pt x="104" y="496"/>
                    <a:pt x="144" y="480"/>
                  </a:cubicBezTo>
                  <a:cubicBezTo>
                    <a:pt x="184" y="464"/>
                    <a:pt x="192" y="464"/>
                    <a:pt x="240" y="432"/>
                  </a:cubicBezTo>
                  <a:cubicBezTo>
                    <a:pt x="288" y="400"/>
                    <a:pt x="376" y="360"/>
                    <a:pt x="432" y="288"/>
                  </a:cubicBezTo>
                  <a:cubicBezTo>
                    <a:pt x="488" y="216"/>
                    <a:pt x="532" y="108"/>
                    <a:pt x="576"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10" name="Oval 10"/>
            <p:cNvSpPr>
              <a:spLocks noChangeArrowheads="1"/>
            </p:cNvSpPr>
            <p:nvPr/>
          </p:nvSpPr>
          <p:spPr bwMode="auto">
            <a:xfrm>
              <a:off x="3312" y="1840"/>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6111" name="Oval 11"/>
            <p:cNvSpPr>
              <a:spLocks noChangeArrowheads="1"/>
            </p:cNvSpPr>
            <p:nvPr/>
          </p:nvSpPr>
          <p:spPr bwMode="auto">
            <a:xfrm>
              <a:off x="4128" y="2224"/>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6112" name="Oval 12"/>
            <p:cNvSpPr>
              <a:spLocks noChangeArrowheads="1"/>
            </p:cNvSpPr>
            <p:nvPr/>
          </p:nvSpPr>
          <p:spPr bwMode="auto">
            <a:xfrm>
              <a:off x="5040" y="1936"/>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6113" name="Oval 13"/>
            <p:cNvSpPr>
              <a:spLocks noChangeArrowheads="1"/>
            </p:cNvSpPr>
            <p:nvPr/>
          </p:nvSpPr>
          <p:spPr bwMode="auto">
            <a:xfrm>
              <a:off x="4128" y="2848"/>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6114" name="Oval 14"/>
            <p:cNvSpPr>
              <a:spLocks noChangeArrowheads="1"/>
            </p:cNvSpPr>
            <p:nvPr/>
          </p:nvSpPr>
          <p:spPr bwMode="auto">
            <a:xfrm>
              <a:off x="3312" y="2848"/>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6115" name="Oval 15"/>
            <p:cNvSpPr>
              <a:spLocks noChangeArrowheads="1"/>
            </p:cNvSpPr>
            <p:nvPr/>
          </p:nvSpPr>
          <p:spPr bwMode="auto">
            <a:xfrm>
              <a:off x="5040" y="2848"/>
              <a:ext cx="288" cy="288"/>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46116" name="Freeform 16"/>
            <p:cNvSpPr>
              <a:spLocks/>
            </p:cNvSpPr>
            <p:nvPr/>
          </p:nvSpPr>
          <p:spPr bwMode="auto">
            <a:xfrm>
              <a:off x="4608" y="1824"/>
              <a:ext cx="480" cy="256"/>
            </a:xfrm>
            <a:custGeom>
              <a:avLst/>
              <a:gdLst>
                <a:gd name="T0" fmla="*/ 0 w 480"/>
                <a:gd name="T1" fmla="*/ 256 h 256"/>
                <a:gd name="T2" fmla="*/ 48 w 480"/>
                <a:gd name="T3" fmla="*/ 112 h 256"/>
                <a:gd name="T4" fmla="*/ 192 w 480"/>
                <a:gd name="T5" fmla="*/ 16 h 256"/>
                <a:gd name="T6" fmla="*/ 384 w 480"/>
                <a:gd name="T7" fmla="*/ 16 h 256"/>
                <a:gd name="T8" fmla="*/ 480 w 480"/>
                <a:gd name="T9" fmla="*/ 112 h 256"/>
                <a:gd name="T10" fmla="*/ 0 60000 65536"/>
                <a:gd name="T11" fmla="*/ 0 60000 65536"/>
                <a:gd name="T12" fmla="*/ 0 60000 65536"/>
                <a:gd name="T13" fmla="*/ 0 60000 65536"/>
                <a:gd name="T14" fmla="*/ 0 60000 65536"/>
                <a:gd name="T15" fmla="*/ 0 w 480"/>
                <a:gd name="T16" fmla="*/ 0 h 256"/>
                <a:gd name="T17" fmla="*/ 480 w 480"/>
                <a:gd name="T18" fmla="*/ 256 h 256"/>
              </a:gdLst>
              <a:ahLst/>
              <a:cxnLst>
                <a:cxn ang="T10">
                  <a:pos x="T0" y="T1"/>
                </a:cxn>
                <a:cxn ang="T11">
                  <a:pos x="T2" y="T3"/>
                </a:cxn>
                <a:cxn ang="T12">
                  <a:pos x="T4" y="T5"/>
                </a:cxn>
                <a:cxn ang="T13">
                  <a:pos x="T6" y="T7"/>
                </a:cxn>
                <a:cxn ang="T14">
                  <a:pos x="T8" y="T9"/>
                </a:cxn>
              </a:cxnLst>
              <a:rect l="T15" t="T16" r="T17" b="T18"/>
              <a:pathLst>
                <a:path w="480" h="256">
                  <a:moveTo>
                    <a:pt x="0" y="256"/>
                  </a:moveTo>
                  <a:cubicBezTo>
                    <a:pt x="8" y="204"/>
                    <a:pt x="16" y="152"/>
                    <a:pt x="48" y="112"/>
                  </a:cubicBezTo>
                  <a:cubicBezTo>
                    <a:pt x="80" y="72"/>
                    <a:pt x="136" y="32"/>
                    <a:pt x="192" y="16"/>
                  </a:cubicBezTo>
                  <a:cubicBezTo>
                    <a:pt x="248" y="0"/>
                    <a:pt x="336" y="0"/>
                    <a:pt x="384" y="16"/>
                  </a:cubicBezTo>
                  <a:cubicBezTo>
                    <a:pt x="432" y="32"/>
                    <a:pt x="456" y="72"/>
                    <a:pt x="480" y="112"/>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17" name="Freeform 17"/>
            <p:cNvSpPr>
              <a:spLocks/>
            </p:cNvSpPr>
            <p:nvPr/>
          </p:nvSpPr>
          <p:spPr bwMode="auto">
            <a:xfrm>
              <a:off x="4656" y="2128"/>
              <a:ext cx="480" cy="224"/>
            </a:xfrm>
            <a:custGeom>
              <a:avLst/>
              <a:gdLst>
                <a:gd name="T0" fmla="*/ 232 w 576"/>
                <a:gd name="T1" fmla="*/ 96 h 224"/>
                <a:gd name="T2" fmla="*/ 173 w 576"/>
                <a:gd name="T3" fmla="*/ 192 h 224"/>
                <a:gd name="T4" fmla="*/ 78 w 576"/>
                <a:gd name="T5" fmla="*/ 192 h 224"/>
                <a:gd name="T6" fmla="*/ 0 w 576"/>
                <a:gd name="T7" fmla="*/ 0 h 224"/>
                <a:gd name="T8" fmla="*/ 0 60000 65536"/>
                <a:gd name="T9" fmla="*/ 0 60000 65536"/>
                <a:gd name="T10" fmla="*/ 0 60000 65536"/>
                <a:gd name="T11" fmla="*/ 0 60000 65536"/>
                <a:gd name="T12" fmla="*/ 0 w 576"/>
                <a:gd name="T13" fmla="*/ 0 h 224"/>
                <a:gd name="T14" fmla="*/ 576 w 576"/>
                <a:gd name="T15" fmla="*/ 224 h 224"/>
              </a:gdLst>
              <a:ahLst/>
              <a:cxnLst>
                <a:cxn ang="T8">
                  <a:pos x="T0" y="T1"/>
                </a:cxn>
                <a:cxn ang="T9">
                  <a:pos x="T2" y="T3"/>
                </a:cxn>
                <a:cxn ang="T10">
                  <a:pos x="T4" y="T5"/>
                </a:cxn>
                <a:cxn ang="T11">
                  <a:pos x="T6" y="T7"/>
                </a:cxn>
              </a:cxnLst>
              <a:rect l="T12" t="T13" r="T14" b="T15"/>
              <a:pathLst>
                <a:path w="576" h="224">
                  <a:moveTo>
                    <a:pt x="576" y="96"/>
                  </a:moveTo>
                  <a:cubicBezTo>
                    <a:pt x="536" y="136"/>
                    <a:pt x="496" y="176"/>
                    <a:pt x="432" y="192"/>
                  </a:cubicBezTo>
                  <a:cubicBezTo>
                    <a:pt x="368" y="208"/>
                    <a:pt x="264" y="224"/>
                    <a:pt x="192" y="192"/>
                  </a:cubicBezTo>
                  <a:cubicBezTo>
                    <a:pt x="120" y="160"/>
                    <a:pt x="60" y="80"/>
                    <a:pt x="0"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18" name="Freeform 18"/>
            <p:cNvSpPr>
              <a:spLocks/>
            </p:cNvSpPr>
            <p:nvPr/>
          </p:nvSpPr>
          <p:spPr bwMode="auto">
            <a:xfrm>
              <a:off x="3600" y="3040"/>
              <a:ext cx="192" cy="240"/>
            </a:xfrm>
            <a:custGeom>
              <a:avLst/>
              <a:gdLst>
                <a:gd name="T0" fmla="*/ 0 w 192"/>
                <a:gd name="T1" fmla="*/ 0 h 240"/>
                <a:gd name="T2" fmla="*/ 144 w 192"/>
                <a:gd name="T3" fmla="*/ 48 h 240"/>
                <a:gd name="T4" fmla="*/ 192 w 192"/>
                <a:gd name="T5" fmla="*/ 240 h 240"/>
                <a:gd name="T6" fmla="*/ 0 60000 65536"/>
                <a:gd name="T7" fmla="*/ 0 60000 65536"/>
                <a:gd name="T8" fmla="*/ 0 60000 65536"/>
                <a:gd name="T9" fmla="*/ 0 w 192"/>
                <a:gd name="T10" fmla="*/ 0 h 240"/>
                <a:gd name="T11" fmla="*/ 192 w 192"/>
                <a:gd name="T12" fmla="*/ 240 h 240"/>
              </a:gdLst>
              <a:ahLst/>
              <a:cxnLst>
                <a:cxn ang="T6">
                  <a:pos x="T0" y="T1"/>
                </a:cxn>
                <a:cxn ang="T7">
                  <a:pos x="T2" y="T3"/>
                </a:cxn>
                <a:cxn ang="T8">
                  <a:pos x="T4" y="T5"/>
                </a:cxn>
              </a:cxnLst>
              <a:rect l="T9" t="T10" r="T11" b="T12"/>
              <a:pathLst>
                <a:path w="192" h="240">
                  <a:moveTo>
                    <a:pt x="0" y="0"/>
                  </a:moveTo>
                  <a:cubicBezTo>
                    <a:pt x="56" y="4"/>
                    <a:pt x="112" y="8"/>
                    <a:pt x="144" y="48"/>
                  </a:cubicBezTo>
                  <a:cubicBezTo>
                    <a:pt x="176" y="88"/>
                    <a:pt x="184" y="164"/>
                    <a:pt x="192" y="24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19" name="Freeform 19"/>
            <p:cNvSpPr>
              <a:spLocks/>
            </p:cNvSpPr>
            <p:nvPr/>
          </p:nvSpPr>
          <p:spPr bwMode="auto">
            <a:xfrm>
              <a:off x="3328" y="3184"/>
              <a:ext cx="464" cy="344"/>
            </a:xfrm>
            <a:custGeom>
              <a:avLst/>
              <a:gdLst>
                <a:gd name="T0" fmla="*/ 464 w 464"/>
                <a:gd name="T1" fmla="*/ 144 h 344"/>
                <a:gd name="T2" fmla="*/ 416 w 464"/>
                <a:gd name="T3" fmla="*/ 288 h 344"/>
                <a:gd name="T4" fmla="*/ 224 w 464"/>
                <a:gd name="T5" fmla="*/ 336 h 344"/>
                <a:gd name="T6" fmla="*/ 32 w 464"/>
                <a:gd name="T7" fmla="*/ 240 h 344"/>
                <a:gd name="T8" fmla="*/ 32 w 464"/>
                <a:gd name="T9" fmla="*/ 0 h 344"/>
                <a:gd name="T10" fmla="*/ 0 60000 65536"/>
                <a:gd name="T11" fmla="*/ 0 60000 65536"/>
                <a:gd name="T12" fmla="*/ 0 60000 65536"/>
                <a:gd name="T13" fmla="*/ 0 60000 65536"/>
                <a:gd name="T14" fmla="*/ 0 60000 65536"/>
                <a:gd name="T15" fmla="*/ 0 w 464"/>
                <a:gd name="T16" fmla="*/ 0 h 344"/>
                <a:gd name="T17" fmla="*/ 464 w 464"/>
                <a:gd name="T18" fmla="*/ 344 h 344"/>
              </a:gdLst>
              <a:ahLst/>
              <a:cxnLst>
                <a:cxn ang="T10">
                  <a:pos x="T0" y="T1"/>
                </a:cxn>
                <a:cxn ang="T11">
                  <a:pos x="T2" y="T3"/>
                </a:cxn>
                <a:cxn ang="T12">
                  <a:pos x="T4" y="T5"/>
                </a:cxn>
                <a:cxn ang="T13">
                  <a:pos x="T6" y="T7"/>
                </a:cxn>
                <a:cxn ang="T14">
                  <a:pos x="T8" y="T9"/>
                </a:cxn>
              </a:cxnLst>
              <a:rect l="T15" t="T16" r="T17" b="T18"/>
              <a:pathLst>
                <a:path w="464" h="344">
                  <a:moveTo>
                    <a:pt x="464" y="144"/>
                  </a:moveTo>
                  <a:cubicBezTo>
                    <a:pt x="460" y="200"/>
                    <a:pt x="456" y="256"/>
                    <a:pt x="416" y="288"/>
                  </a:cubicBezTo>
                  <a:cubicBezTo>
                    <a:pt x="376" y="320"/>
                    <a:pt x="288" y="344"/>
                    <a:pt x="224" y="336"/>
                  </a:cubicBezTo>
                  <a:cubicBezTo>
                    <a:pt x="160" y="328"/>
                    <a:pt x="64" y="296"/>
                    <a:pt x="32" y="240"/>
                  </a:cubicBezTo>
                  <a:cubicBezTo>
                    <a:pt x="0" y="184"/>
                    <a:pt x="16" y="92"/>
                    <a:pt x="32"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20" name="Freeform 20"/>
            <p:cNvSpPr>
              <a:spLocks/>
            </p:cNvSpPr>
            <p:nvPr/>
          </p:nvSpPr>
          <p:spPr bwMode="auto">
            <a:xfrm>
              <a:off x="3888" y="3184"/>
              <a:ext cx="352" cy="328"/>
            </a:xfrm>
            <a:custGeom>
              <a:avLst/>
              <a:gdLst>
                <a:gd name="T0" fmla="*/ 0 w 352"/>
                <a:gd name="T1" fmla="*/ 144 h 328"/>
                <a:gd name="T2" fmla="*/ 96 w 352"/>
                <a:gd name="T3" fmla="*/ 288 h 328"/>
                <a:gd name="T4" fmla="*/ 240 w 352"/>
                <a:gd name="T5" fmla="*/ 288 h 328"/>
                <a:gd name="T6" fmla="*/ 336 w 352"/>
                <a:gd name="T7" fmla="*/ 48 h 328"/>
                <a:gd name="T8" fmla="*/ 336 w 352"/>
                <a:gd name="T9" fmla="*/ 0 h 328"/>
                <a:gd name="T10" fmla="*/ 0 60000 65536"/>
                <a:gd name="T11" fmla="*/ 0 60000 65536"/>
                <a:gd name="T12" fmla="*/ 0 60000 65536"/>
                <a:gd name="T13" fmla="*/ 0 60000 65536"/>
                <a:gd name="T14" fmla="*/ 0 60000 65536"/>
                <a:gd name="T15" fmla="*/ 0 w 352"/>
                <a:gd name="T16" fmla="*/ 0 h 328"/>
                <a:gd name="T17" fmla="*/ 352 w 352"/>
                <a:gd name="T18" fmla="*/ 328 h 328"/>
              </a:gdLst>
              <a:ahLst/>
              <a:cxnLst>
                <a:cxn ang="T10">
                  <a:pos x="T0" y="T1"/>
                </a:cxn>
                <a:cxn ang="T11">
                  <a:pos x="T2" y="T3"/>
                </a:cxn>
                <a:cxn ang="T12">
                  <a:pos x="T4" y="T5"/>
                </a:cxn>
                <a:cxn ang="T13">
                  <a:pos x="T6" y="T7"/>
                </a:cxn>
                <a:cxn ang="T14">
                  <a:pos x="T8" y="T9"/>
                </a:cxn>
              </a:cxnLst>
              <a:rect l="T15" t="T16" r="T17" b="T18"/>
              <a:pathLst>
                <a:path w="352" h="328">
                  <a:moveTo>
                    <a:pt x="0" y="144"/>
                  </a:moveTo>
                  <a:cubicBezTo>
                    <a:pt x="28" y="204"/>
                    <a:pt x="56" y="264"/>
                    <a:pt x="96" y="288"/>
                  </a:cubicBezTo>
                  <a:cubicBezTo>
                    <a:pt x="136" y="312"/>
                    <a:pt x="200" y="328"/>
                    <a:pt x="240" y="288"/>
                  </a:cubicBezTo>
                  <a:cubicBezTo>
                    <a:pt x="280" y="248"/>
                    <a:pt x="320" y="96"/>
                    <a:pt x="336" y="48"/>
                  </a:cubicBezTo>
                  <a:cubicBezTo>
                    <a:pt x="352" y="0"/>
                    <a:pt x="344" y="0"/>
                    <a:pt x="336"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21" name="Freeform 21"/>
            <p:cNvSpPr>
              <a:spLocks/>
            </p:cNvSpPr>
            <p:nvPr/>
          </p:nvSpPr>
          <p:spPr bwMode="auto">
            <a:xfrm>
              <a:off x="4368" y="3088"/>
              <a:ext cx="192" cy="192"/>
            </a:xfrm>
            <a:custGeom>
              <a:avLst/>
              <a:gdLst>
                <a:gd name="T0" fmla="*/ 0 w 192"/>
                <a:gd name="T1" fmla="*/ 0 h 192"/>
                <a:gd name="T2" fmla="*/ 144 w 192"/>
                <a:gd name="T3" fmla="*/ 96 h 192"/>
                <a:gd name="T4" fmla="*/ 192 w 192"/>
                <a:gd name="T5" fmla="*/ 192 h 192"/>
                <a:gd name="T6" fmla="*/ 0 60000 65536"/>
                <a:gd name="T7" fmla="*/ 0 60000 65536"/>
                <a:gd name="T8" fmla="*/ 0 60000 65536"/>
                <a:gd name="T9" fmla="*/ 0 w 192"/>
                <a:gd name="T10" fmla="*/ 0 h 192"/>
                <a:gd name="T11" fmla="*/ 192 w 192"/>
                <a:gd name="T12" fmla="*/ 192 h 192"/>
              </a:gdLst>
              <a:ahLst/>
              <a:cxnLst>
                <a:cxn ang="T6">
                  <a:pos x="T0" y="T1"/>
                </a:cxn>
                <a:cxn ang="T7">
                  <a:pos x="T2" y="T3"/>
                </a:cxn>
                <a:cxn ang="T8">
                  <a:pos x="T4" y="T5"/>
                </a:cxn>
              </a:cxnLst>
              <a:rect l="T9" t="T10" r="T11" b="T12"/>
              <a:pathLst>
                <a:path w="192" h="192">
                  <a:moveTo>
                    <a:pt x="0" y="0"/>
                  </a:moveTo>
                  <a:cubicBezTo>
                    <a:pt x="56" y="32"/>
                    <a:pt x="112" y="64"/>
                    <a:pt x="144" y="96"/>
                  </a:cubicBezTo>
                  <a:cubicBezTo>
                    <a:pt x="176" y="128"/>
                    <a:pt x="184" y="160"/>
                    <a:pt x="192" y="192"/>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22" name="Freeform 22"/>
            <p:cNvSpPr>
              <a:spLocks/>
            </p:cNvSpPr>
            <p:nvPr/>
          </p:nvSpPr>
          <p:spPr bwMode="auto">
            <a:xfrm>
              <a:off x="4752" y="3040"/>
              <a:ext cx="288" cy="240"/>
            </a:xfrm>
            <a:custGeom>
              <a:avLst/>
              <a:gdLst>
                <a:gd name="T0" fmla="*/ 156 w 336"/>
                <a:gd name="T1" fmla="*/ 0 h 240"/>
                <a:gd name="T2" fmla="*/ 44 w 336"/>
                <a:gd name="T3" fmla="*/ 96 h 240"/>
                <a:gd name="T4" fmla="*/ 0 w 336"/>
                <a:gd name="T5" fmla="*/ 240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336" y="0"/>
                  </a:moveTo>
                  <a:cubicBezTo>
                    <a:pt x="244" y="28"/>
                    <a:pt x="152" y="56"/>
                    <a:pt x="96" y="96"/>
                  </a:cubicBezTo>
                  <a:cubicBezTo>
                    <a:pt x="40" y="136"/>
                    <a:pt x="20" y="188"/>
                    <a:pt x="0" y="24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23" name="Freeform 23"/>
            <p:cNvSpPr>
              <a:spLocks/>
            </p:cNvSpPr>
            <p:nvPr/>
          </p:nvSpPr>
          <p:spPr bwMode="auto">
            <a:xfrm>
              <a:off x="4704" y="3184"/>
              <a:ext cx="480" cy="392"/>
            </a:xfrm>
            <a:custGeom>
              <a:avLst/>
              <a:gdLst>
                <a:gd name="T0" fmla="*/ 0 w 576"/>
                <a:gd name="T1" fmla="*/ 144 h 392"/>
                <a:gd name="T2" fmla="*/ 58 w 576"/>
                <a:gd name="T3" fmla="*/ 336 h 392"/>
                <a:gd name="T4" fmla="*/ 173 w 576"/>
                <a:gd name="T5" fmla="*/ 336 h 392"/>
                <a:gd name="T6" fmla="*/ 232 w 576"/>
                <a:gd name="T7" fmla="*/ 0 h 392"/>
                <a:gd name="T8" fmla="*/ 0 60000 65536"/>
                <a:gd name="T9" fmla="*/ 0 60000 65536"/>
                <a:gd name="T10" fmla="*/ 0 60000 65536"/>
                <a:gd name="T11" fmla="*/ 0 60000 65536"/>
                <a:gd name="T12" fmla="*/ 0 w 576"/>
                <a:gd name="T13" fmla="*/ 0 h 392"/>
                <a:gd name="T14" fmla="*/ 576 w 576"/>
                <a:gd name="T15" fmla="*/ 392 h 392"/>
              </a:gdLst>
              <a:ahLst/>
              <a:cxnLst>
                <a:cxn ang="T8">
                  <a:pos x="T0" y="T1"/>
                </a:cxn>
                <a:cxn ang="T9">
                  <a:pos x="T2" y="T3"/>
                </a:cxn>
                <a:cxn ang="T10">
                  <a:pos x="T4" y="T5"/>
                </a:cxn>
                <a:cxn ang="T11">
                  <a:pos x="T6" y="T7"/>
                </a:cxn>
              </a:cxnLst>
              <a:rect l="T12" t="T13" r="T14" b="T15"/>
              <a:pathLst>
                <a:path w="576" h="392">
                  <a:moveTo>
                    <a:pt x="0" y="144"/>
                  </a:moveTo>
                  <a:cubicBezTo>
                    <a:pt x="36" y="224"/>
                    <a:pt x="72" y="304"/>
                    <a:pt x="144" y="336"/>
                  </a:cubicBezTo>
                  <a:cubicBezTo>
                    <a:pt x="216" y="368"/>
                    <a:pt x="360" y="392"/>
                    <a:pt x="432" y="336"/>
                  </a:cubicBezTo>
                  <a:cubicBezTo>
                    <a:pt x="504" y="280"/>
                    <a:pt x="540" y="140"/>
                    <a:pt x="576"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46124" name="Freeform 24"/>
            <p:cNvSpPr>
              <a:spLocks/>
            </p:cNvSpPr>
            <p:nvPr/>
          </p:nvSpPr>
          <p:spPr bwMode="auto">
            <a:xfrm>
              <a:off x="4368" y="2464"/>
              <a:ext cx="288" cy="768"/>
            </a:xfrm>
            <a:custGeom>
              <a:avLst/>
              <a:gdLst>
                <a:gd name="T0" fmla="*/ 0 w 288"/>
                <a:gd name="T1" fmla="*/ 0 h 816"/>
                <a:gd name="T2" fmla="*/ 240 w 288"/>
                <a:gd name="T3" fmla="*/ 213 h 816"/>
                <a:gd name="T4" fmla="*/ 288 w 288"/>
                <a:gd name="T5" fmla="*/ 602 h 816"/>
                <a:gd name="T6" fmla="*/ 0 60000 65536"/>
                <a:gd name="T7" fmla="*/ 0 60000 65536"/>
                <a:gd name="T8" fmla="*/ 0 60000 65536"/>
                <a:gd name="T9" fmla="*/ 0 w 288"/>
                <a:gd name="T10" fmla="*/ 0 h 816"/>
                <a:gd name="T11" fmla="*/ 288 w 288"/>
                <a:gd name="T12" fmla="*/ 816 h 816"/>
              </a:gdLst>
              <a:ahLst/>
              <a:cxnLst>
                <a:cxn ang="T6">
                  <a:pos x="T0" y="T1"/>
                </a:cxn>
                <a:cxn ang="T7">
                  <a:pos x="T2" y="T3"/>
                </a:cxn>
                <a:cxn ang="T8">
                  <a:pos x="T4" y="T5"/>
                </a:cxn>
              </a:cxnLst>
              <a:rect l="T9" t="T10" r="T11" b="T12"/>
              <a:pathLst>
                <a:path w="288" h="816">
                  <a:moveTo>
                    <a:pt x="0" y="0"/>
                  </a:moveTo>
                  <a:cubicBezTo>
                    <a:pt x="96" y="76"/>
                    <a:pt x="192" y="152"/>
                    <a:pt x="240" y="288"/>
                  </a:cubicBezTo>
                  <a:cubicBezTo>
                    <a:pt x="288" y="424"/>
                    <a:pt x="288" y="620"/>
                    <a:pt x="288" y="816"/>
                  </a:cubicBezTo>
                </a:path>
              </a:pathLst>
            </a:custGeom>
            <a:noFill/>
            <a:ln w="31750">
              <a:solidFill>
                <a:schemeClr val="tx1"/>
              </a:solidFill>
              <a:round/>
              <a:headEnd/>
              <a:tailEnd/>
            </a:ln>
          </p:spPr>
          <p:txBody>
            <a:bodyPr wrap="none" anchor="ctr">
              <a:prstTxWarp prst="textNoShape">
                <a:avLst/>
              </a:prstTxWarp>
            </a:bodyPr>
            <a:lstStyle/>
            <a:p>
              <a:endParaRPr lang="en-US"/>
            </a:p>
          </p:txBody>
        </p:sp>
        <p:sp>
          <p:nvSpPr>
            <p:cNvPr id="46125" name="Oval 25"/>
            <p:cNvSpPr>
              <a:spLocks noChangeArrowheads="1"/>
            </p:cNvSpPr>
            <p:nvPr/>
          </p:nvSpPr>
          <p:spPr bwMode="auto">
            <a:xfrm>
              <a:off x="4606" y="3190"/>
              <a:ext cx="96" cy="96"/>
            </a:xfrm>
            <a:prstGeom prst="ellipse">
              <a:avLst/>
            </a:prstGeom>
            <a:solidFill>
              <a:schemeClr val="bg1"/>
            </a:solidFill>
            <a:ln w="28575">
              <a:solidFill>
                <a:schemeClr val="tx1"/>
              </a:solidFill>
              <a:round/>
              <a:headEnd/>
              <a:tailEnd type="none" w="med" len="sm"/>
            </a:ln>
          </p:spPr>
          <p:txBody>
            <a:bodyPr wrap="none" anchor="ctr">
              <a:prstTxWarp prst="textNoShape">
                <a:avLst/>
              </a:prstTxWarp>
            </a:bodyPr>
            <a:lstStyle/>
            <a:p>
              <a:endParaRPr lang="en-US"/>
            </a:p>
          </p:txBody>
        </p:sp>
        <p:sp>
          <p:nvSpPr>
            <p:cNvPr id="46126" name="Text Box 26"/>
            <p:cNvSpPr txBox="1">
              <a:spLocks noChangeArrowheads="1"/>
            </p:cNvSpPr>
            <p:nvPr/>
          </p:nvSpPr>
          <p:spPr bwMode="auto">
            <a:xfrm>
              <a:off x="3590" y="2158"/>
              <a:ext cx="19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a</a:t>
              </a:r>
            </a:p>
          </p:txBody>
        </p:sp>
        <p:sp>
          <p:nvSpPr>
            <p:cNvPr id="46127" name="Text Box 27"/>
            <p:cNvSpPr txBox="1">
              <a:spLocks noChangeArrowheads="1"/>
            </p:cNvSpPr>
            <p:nvPr/>
          </p:nvSpPr>
          <p:spPr bwMode="auto">
            <a:xfrm>
              <a:off x="4416" y="1845"/>
              <a:ext cx="19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b</a:t>
              </a:r>
            </a:p>
          </p:txBody>
        </p:sp>
        <p:sp>
          <p:nvSpPr>
            <p:cNvPr id="46128" name="Text Box 28"/>
            <p:cNvSpPr txBox="1">
              <a:spLocks noChangeArrowheads="1"/>
            </p:cNvSpPr>
            <p:nvPr/>
          </p:nvSpPr>
          <p:spPr bwMode="auto">
            <a:xfrm>
              <a:off x="3792" y="3093"/>
              <a:ext cx="188"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c</a:t>
              </a:r>
            </a:p>
          </p:txBody>
        </p:sp>
        <p:sp>
          <p:nvSpPr>
            <p:cNvPr id="46129" name="Text Box 29"/>
            <p:cNvSpPr txBox="1">
              <a:spLocks noChangeArrowheads="1"/>
            </p:cNvSpPr>
            <p:nvPr/>
          </p:nvSpPr>
          <p:spPr bwMode="auto">
            <a:xfrm>
              <a:off x="4512" y="3333"/>
              <a:ext cx="196" cy="231"/>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rPr>
                <a:t>d</a:t>
              </a:r>
            </a:p>
          </p:txBody>
        </p:sp>
        <p:sp>
          <p:nvSpPr>
            <p:cNvPr id="46130" name="Oval 30"/>
            <p:cNvSpPr>
              <a:spLocks noChangeArrowheads="1"/>
            </p:cNvSpPr>
            <p:nvPr/>
          </p:nvSpPr>
          <p:spPr bwMode="auto">
            <a:xfrm>
              <a:off x="3408" y="1920"/>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6131" name="Oval 31"/>
            <p:cNvSpPr>
              <a:spLocks noChangeArrowheads="1"/>
            </p:cNvSpPr>
            <p:nvPr/>
          </p:nvSpPr>
          <p:spPr bwMode="auto">
            <a:xfrm>
              <a:off x="3408" y="297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6132" name="Oval 32"/>
            <p:cNvSpPr>
              <a:spLocks noChangeArrowheads="1"/>
            </p:cNvSpPr>
            <p:nvPr/>
          </p:nvSpPr>
          <p:spPr bwMode="auto">
            <a:xfrm>
              <a:off x="5136" y="201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6133" name="Oval 33"/>
            <p:cNvSpPr>
              <a:spLocks noChangeArrowheads="1"/>
            </p:cNvSpPr>
            <p:nvPr/>
          </p:nvSpPr>
          <p:spPr bwMode="auto">
            <a:xfrm>
              <a:off x="5136" y="292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6134" name="Line 34"/>
            <p:cNvSpPr>
              <a:spLocks noChangeShapeType="1"/>
            </p:cNvSpPr>
            <p:nvPr/>
          </p:nvSpPr>
          <p:spPr bwMode="auto">
            <a:xfrm>
              <a:off x="3312" y="2368"/>
              <a:ext cx="288" cy="0"/>
            </a:xfrm>
            <a:prstGeom prst="line">
              <a:avLst/>
            </a:prstGeom>
            <a:noFill/>
            <a:ln w="38100">
              <a:solidFill>
                <a:srgbClr val="FF0000"/>
              </a:solidFill>
              <a:round/>
              <a:headEnd/>
              <a:tailEnd type="none" w="med" len="sm"/>
            </a:ln>
          </p:spPr>
          <p:txBody>
            <a:bodyPr wrap="none" anchor="ctr">
              <a:prstTxWarp prst="textNoShape">
                <a:avLst/>
              </a:prstTxWarp>
            </a:bodyPr>
            <a:lstStyle/>
            <a:p>
              <a:endParaRPr lang="en-US"/>
            </a:p>
          </p:txBody>
        </p:sp>
        <p:sp>
          <p:nvSpPr>
            <p:cNvPr id="46135" name="Line 35"/>
            <p:cNvSpPr>
              <a:spLocks noChangeShapeType="1"/>
            </p:cNvSpPr>
            <p:nvPr/>
          </p:nvSpPr>
          <p:spPr bwMode="auto">
            <a:xfrm>
              <a:off x="3696" y="3328"/>
              <a:ext cx="288" cy="0"/>
            </a:xfrm>
            <a:prstGeom prst="line">
              <a:avLst/>
            </a:prstGeom>
            <a:noFill/>
            <a:ln w="38100">
              <a:solidFill>
                <a:srgbClr val="FF0000"/>
              </a:solidFill>
              <a:round/>
              <a:headEnd/>
              <a:tailEnd type="none" w="med" len="sm"/>
            </a:ln>
          </p:spPr>
          <p:txBody>
            <a:bodyPr wrap="none" anchor="ctr">
              <a:prstTxWarp prst="textNoShape">
                <a:avLst/>
              </a:prstTxWarp>
            </a:bodyPr>
            <a:lstStyle/>
            <a:p>
              <a:endParaRPr lang="en-US"/>
            </a:p>
          </p:txBody>
        </p:sp>
      </p:grpSp>
      <p:sp>
        <p:nvSpPr>
          <p:cNvPr id="46087" name="Rectangle 36"/>
          <p:cNvSpPr>
            <a:spLocks noGrp="1" noChangeArrowheads="1"/>
          </p:cNvSpPr>
          <p:nvPr>
            <p:ph type="title"/>
          </p:nvPr>
        </p:nvSpPr>
        <p:spPr>
          <a:noFill/>
        </p:spPr>
        <p:txBody>
          <a:bodyPr/>
          <a:lstStyle/>
          <a:p>
            <a:r>
              <a:rPr lang="en-US"/>
              <a:t>Zero-testing Nets</a:t>
            </a:r>
          </a:p>
        </p:txBody>
      </p:sp>
      <p:grpSp>
        <p:nvGrpSpPr>
          <p:cNvPr id="3" name="Group 38"/>
          <p:cNvGrpSpPr>
            <a:grpSpLocks/>
          </p:cNvGrpSpPr>
          <p:nvPr/>
        </p:nvGrpSpPr>
        <p:grpSpPr bwMode="auto">
          <a:xfrm>
            <a:off x="6705600" y="4724400"/>
            <a:ext cx="914400" cy="561975"/>
            <a:chOff x="4224" y="2976"/>
            <a:chExt cx="576" cy="354"/>
          </a:xfrm>
        </p:grpSpPr>
        <p:sp>
          <p:nvSpPr>
            <p:cNvPr id="46102" name="Oval 39"/>
            <p:cNvSpPr>
              <a:spLocks noChangeArrowheads="1"/>
            </p:cNvSpPr>
            <p:nvPr/>
          </p:nvSpPr>
          <p:spPr bwMode="auto">
            <a:xfrm>
              <a:off x="4224" y="297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6103" name="Line 40"/>
            <p:cNvSpPr>
              <a:spLocks noChangeShapeType="1"/>
            </p:cNvSpPr>
            <p:nvPr/>
          </p:nvSpPr>
          <p:spPr bwMode="auto">
            <a:xfrm>
              <a:off x="4512" y="3330"/>
              <a:ext cx="288" cy="0"/>
            </a:xfrm>
            <a:prstGeom prst="line">
              <a:avLst/>
            </a:prstGeom>
            <a:noFill/>
            <a:ln w="38100">
              <a:solidFill>
                <a:srgbClr val="FF0000"/>
              </a:solidFill>
              <a:round/>
              <a:headEnd/>
              <a:tailEnd type="none" w="med" len="sm"/>
            </a:ln>
          </p:spPr>
          <p:txBody>
            <a:bodyPr wrap="none" anchor="ctr">
              <a:prstTxWarp prst="textNoShape">
                <a:avLst/>
              </a:prstTxWarp>
            </a:bodyPr>
            <a:lstStyle/>
            <a:p>
              <a:endParaRPr lang="en-US"/>
            </a:p>
          </p:txBody>
        </p:sp>
      </p:grpSp>
      <p:grpSp>
        <p:nvGrpSpPr>
          <p:cNvPr id="4" name="Group 41"/>
          <p:cNvGrpSpPr>
            <a:grpSpLocks/>
          </p:cNvGrpSpPr>
          <p:nvPr/>
        </p:nvGrpSpPr>
        <p:grpSpPr bwMode="auto">
          <a:xfrm>
            <a:off x="6705600" y="3295650"/>
            <a:ext cx="914400" cy="1990725"/>
            <a:chOff x="4224" y="2076"/>
            <a:chExt cx="576" cy="1254"/>
          </a:xfrm>
        </p:grpSpPr>
        <p:sp>
          <p:nvSpPr>
            <p:cNvPr id="46099" name="Oval 42"/>
            <p:cNvSpPr>
              <a:spLocks noChangeArrowheads="1"/>
            </p:cNvSpPr>
            <p:nvPr/>
          </p:nvSpPr>
          <p:spPr bwMode="auto">
            <a:xfrm>
              <a:off x="4224" y="232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46100" name="Line 43"/>
            <p:cNvSpPr>
              <a:spLocks noChangeShapeType="1"/>
            </p:cNvSpPr>
            <p:nvPr/>
          </p:nvSpPr>
          <p:spPr bwMode="auto">
            <a:xfrm>
              <a:off x="4464" y="2076"/>
              <a:ext cx="288" cy="0"/>
            </a:xfrm>
            <a:prstGeom prst="line">
              <a:avLst/>
            </a:prstGeom>
            <a:noFill/>
            <a:ln w="38100">
              <a:solidFill>
                <a:srgbClr val="FF0000"/>
              </a:solidFill>
              <a:round/>
              <a:headEnd/>
              <a:tailEnd type="none" w="med" len="sm"/>
            </a:ln>
          </p:spPr>
          <p:txBody>
            <a:bodyPr wrap="none" anchor="ctr">
              <a:prstTxWarp prst="textNoShape">
                <a:avLst/>
              </a:prstTxWarp>
            </a:bodyPr>
            <a:lstStyle/>
            <a:p>
              <a:endParaRPr lang="en-US"/>
            </a:p>
          </p:txBody>
        </p:sp>
        <p:sp>
          <p:nvSpPr>
            <p:cNvPr id="46101" name="Line 44"/>
            <p:cNvSpPr>
              <a:spLocks noChangeShapeType="1"/>
            </p:cNvSpPr>
            <p:nvPr/>
          </p:nvSpPr>
          <p:spPr bwMode="auto">
            <a:xfrm>
              <a:off x="4512" y="3330"/>
              <a:ext cx="288" cy="0"/>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grpSp>
      <p:grpSp>
        <p:nvGrpSpPr>
          <p:cNvPr id="5" name="Group 45"/>
          <p:cNvGrpSpPr>
            <a:grpSpLocks/>
          </p:cNvGrpSpPr>
          <p:nvPr/>
        </p:nvGrpSpPr>
        <p:grpSpPr bwMode="auto">
          <a:xfrm>
            <a:off x="6629400" y="3295650"/>
            <a:ext cx="990600" cy="1990725"/>
            <a:chOff x="4176" y="2076"/>
            <a:chExt cx="624" cy="1254"/>
          </a:xfrm>
        </p:grpSpPr>
        <p:sp>
          <p:nvSpPr>
            <p:cNvPr id="46096" name="Line 46"/>
            <p:cNvSpPr>
              <a:spLocks noChangeShapeType="1"/>
            </p:cNvSpPr>
            <p:nvPr/>
          </p:nvSpPr>
          <p:spPr bwMode="auto">
            <a:xfrm>
              <a:off x="4464" y="2076"/>
              <a:ext cx="288" cy="0"/>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sp>
          <p:nvSpPr>
            <p:cNvPr id="46097" name="Oval 47"/>
            <p:cNvSpPr>
              <a:spLocks noChangeArrowheads="1"/>
            </p:cNvSpPr>
            <p:nvPr/>
          </p:nvSpPr>
          <p:spPr bwMode="auto">
            <a:xfrm>
              <a:off x="4176" y="2256"/>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46098" name="Line 48"/>
            <p:cNvSpPr>
              <a:spLocks noChangeShapeType="1"/>
            </p:cNvSpPr>
            <p:nvPr/>
          </p:nvSpPr>
          <p:spPr bwMode="auto">
            <a:xfrm>
              <a:off x="4512" y="3330"/>
              <a:ext cx="288" cy="0"/>
            </a:xfrm>
            <a:prstGeom prst="line">
              <a:avLst/>
            </a:prstGeom>
            <a:noFill/>
            <a:ln w="38100">
              <a:solidFill>
                <a:srgbClr val="FF0000"/>
              </a:solidFill>
              <a:round/>
              <a:headEnd/>
              <a:tailEnd type="none" w="med" len="sm"/>
            </a:ln>
          </p:spPr>
          <p:txBody>
            <a:bodyPr wrap="none" anchor="ctr">
              <a:prstTxWarp prst="textNoShape">
                <a:avLst/>
              </a:prstTxWarp>
            </a:bodyPr>
            <a:lstStyle/>
            <a:p>
              <a:endParaRPr lang="en-US"/>
            </a:p>
          </p:txBody>
        </p:sp>
      </p:grpSp>
      <p:grpSp>
        <p:nvGrpSpPr>
          <p:cNvPr id="6" name="Group 49"/>
          <p:cNvGrpSpPr>
            <a:grpSpLocks/>
          </p:cNvGrpSpPr>
          <p:nvPr/>
        </p:nvGrpSpPr>
        <p:grpSpPr bwMode="auto">
          <a:xfrm>
            <a:off x="6629400" y="4572000"/>
            <a:ext cx="990600" cy="714375"/>
            <a:chOff x="4176" y="2880"/>
            <a:chExt cx="624" cy="450"/>
          </a:xfrm>
        </p:grpSpPr>
        <p:sp>
          <p:nvSpPr>
            <p:cNvPr id="46094" name="Oval 50"/>
            <p:cNvSpPr>
              <a:spLocks noChangeArrowheads="1"/>
            </p:cNvSpPr>
            <p:nvPr/>
          </p:nvSpPr>
          <p:spPr bwMode="auto">
            <a:xfrm>
              <a:off x="4176" y="2880"/>
              <a:ext cx="192" cy="192"/>
            </a:xfrm>
            <a:prstGeom prst="ellipse">
              <a:avLst/>
            </a:prstGeom>
            <a:solidFill>
              <a:schemeClr val="bg1"/>
            </a:solidFill>
            <a:ln w="31750">
              <a:noFill/>
              <a:round/>
              <a:headEnd/>
              <a:tailEnd type="none" w="med" len="sm"/>
            </a:ln>
          </p:spPr>
          <p:txBody>
            <a:bodyPr wrap="none" anchor="ctr">
              <a:prstTxWarp prst="textNoShape">
                <a:avLst/>
              </a:prstTxWarp>
            </a:bodyPr>
            <a:lstStyle/>
            <a:p>
              <a:endParaRPr lang="en-US"/>
            </a:p>
          </p:txBody>
        </p:sp>
        <p:sp>
          <p:nvSpPr>
            <p:cNvPr id="46095" name="Line 51"/>
            <p:cNvSpPr>
              <a:spLocks noChangeShapeType="1"/>
            </p:cNvSpPr>
            <p:nvPr/>
          </p:nvSpPr>
          <p:spPr bwMode="auto">
            <a:xfrm>
              <a:off x="4512" y="3330"/>
              <a:ext cx="288" cy="0"/>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grpSp>
      <p:sp>
        <p:nvSpPr>
          <p:cNvPr id="599092" name="Text Box 52"/>
          <p:cNvSpPr txBox="1">
            <a:spLocks noChangeArrowheads="1"/>
          </p:cNvSpPr>
          <p:nvPr/>
        </p:nvSpPr>
        <p:spPr bwMode="auto">
          <a:xfrm>
            <a:off x="8382000" y="5562600"/>
            <a:ext cx="477838" cy="457200"/>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sym typeface="Zapf Dingbats" charset="2"/>
              </a:rPr>
              <a:t></a:t>
            </a:r>
            <a:endParaRPr lang="en-US">
              <a:solidFill>
                <a:srgbClr val="00027F"/>
              </a:solidFill>
            </a:endParaRPr>
          </a:p>
        </p:txBody>
      </p:sp>
      <p:sp>
        <p:nvSpPr>
          <p:cNvPr id="46093" name="Text Box 53"/>
          <p:cNvSpPr txBox="1">
            <a:spLocks noChangeArrowheads="1"/>
          </p:cNvSpPr>
          <p:nvPr/>
        </p:nvSpPr>
        <p:spPr bwMode="auto">
          <a:xfrm>
            <a:off x="381000" y="3505200"/>
            <a:ext cx="4267200" cy="2308225"/>
          </a:xfrm>
          <a:prstGeom prst="rect">
            <a:avLst/>
          </a:prstGeom>
          <a:noFill/>
          <a:ln w="9525">
            <a:noFill/>
            <a:miter lim="800000"/>
            <a:headEnd/>
            <a:tailEnd/>
          </a:ln>
        </p:spPr>
        <p:txBody>
          <a:bodyPr>
            <a:prstTxWarp prst="textNoShape">
              <a:avLst/>
            </a:prstTxWarp>
            <a:spAutoFit/>
          </a:bodyPr>
          <a:lstStyle/>
          <a:p>
            <a:pPr eaLnBrk="1" hangingPunct="1">
              <a:spcBef>
                <a:spcPct val="20000"/>
              </a:spcBef>
            </a:pPr>
            <a:r>
              <a:rPr lang="en-US" u="sng">
                <a:solidFill>
                  <a:srgbClr val="00027F"/>
                </a:solidFill>
              </a:rPr>
              <a:t>A zero-testing net:</a:t>
            </a:r>
            <a:r>
              <a:rPr lang="en-US" b="1" i="1">
                <a:solidFill>
                  <a:srgbClr val="00027F"/>
                </a:solidFill>
              </a:rPr>
              <a:t> </a:t>
            </a:r>
            <a:r>
              <a:rPr lang="en-US">
                <a:solidFill>
                  <a:srgbClr val="00027F"/>
                </a:solidFill>
              </a:rPr>
              <a:t>An equal number of a and b transitions may fire as a sequence during any sequence of matching c and d transitions. </a:t>
            </a:r>
            <a:br>
              <a:rPr lang="en-US">
                <a:solidFill>
                  <a:srgbClr val="00027F"/>
                </a:solidFill>
              </a:rPr>
            </a:br>
            <a:r>
              <a:rPr lang="en-US">
                <a:solidFill>
                  <a:srgbClr val="00027F"/>
                </a:solidFill>
              </a:rPr>
              <a:t>(#a ≥ #b, #c ≥ #d)</a:t>
            </a:r>
            <a:endParaRPr lang="en-US" sz="1800">
              <a:solidFill>
                <a:srgbClr val="00027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990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9092" grpId="0" autoUpdateAnimBg="0"/>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3"/>
          <p:cNvSpPr>
            <a:spLocks noGrp="1" noChangeArrowheads="1"/>
          </p:cNvSpPr>
          <p:nvPr>
            <p:ph type="title"/>
          </p:nvPr>
        </p:nvSpPr>
        <p:spPr/>
        <p:txBody>
          <a:bodyPr/>
          <a:lstStyle/>
          <a:p>
            <a:r>
              <a:rPr lang="en-US" smtClean="0"/>
              <a:t>Roadmap</a:t>
            </a:r>
          </a:p>
        </p:txBody>
      </p:sp>
      <p:sp>
        <p:nvSpPr>
          <p:cNvPr id="11267" name="Rectangle 4"/>
          <p:cNvSpPr>
            <a:spLocks noGrp="1" noChangeArrowheads="1"/>
          </p:cNvSpPr>
          <p:nvPr>
            <p:ph type="body" idx="1"/>
          </p:nvPr>
        </p:nvSpPr>
        <p:spPr/>
        <p:txBody>
          <a:bodyPr/>
          <a:lstStyle/>
          <a:p>
            <a:r>
              <a:rPr lang="en-US" smtClean="0"/>
              <a:t>Definition:</a:t>
            </a:r>
          </a:p>
          <a:p>
            <a:pPr lvl="1"/>
            <a:r>
              <a:rPr lang="en-US" smtClean="0"/>
              <a:t>places, transitions, inputs, outputs</a:t>
            </a:r>
          </a:p>
          <a:p>
            <a:pPr lvl="1"/>
            <a:r>
              <a:rPr lang="en-US" smtClean="0"/>
              <a:t>firing enabled transitions</a:t>
            </a:r>
          </a:p>
          <a:p>
            <a:r>
              <a:rPr lang="en-US" smtClean="0"/>
              <a:t>Modelling:</a:t>
            </a:r>
          </a:p>
          <a:p>
            <a:pPr lvl="1"/>
            <a:r>
              <a:rPr lang="en-US" smtClean="0"/>
              <a:t>concurrency and synchronization</a:t>
            </a:r>
          </a:p>
          <a:p>
            <a:r>
              <a:rPr lang="en-US" smtClean="0"/>
              <a:t>Properties of nets:</a:t>
            </a:r>
          </a:p>
          <a:p>
            <a:pPr lvl="1"/>
            <a:r>
              <a:rPr lang="en-US" smtClean="0"/>
              <a:t>liveness, boundedness</a:t>
            </a:r>
          </a:p>
          <a:p>
            <a:r>
              <a:rPr lang="en-US" smtClean="0"/>
              <a:t>Implementing Petri net models:</a:t>
            </a:r>
          </a:p>
          <a:p>
            <a:pPr lvl="1"/>
            <a:r>
              <a:rPr lang="en-US" smtClean="0"/>
              <a:t>centralized and decentralized schemes </a:t>
            </a:r>
          </a:p>
        </p:txBody>
      </p:sp>
      <p:sp>
        <p:nvSpPr>
          <p:cNvPr id="11268" name="Date Placeholder 3"/>
          <p:cNvSpPr>
            <a:spLocks noGrp="1"/>
          </p:cNvSpPr>
          <p:nvPr>
            <p:ph type="dt" sz="quarter" idx="10"/>
          </p:nvPr>
        </p:nvSpPr>
        <p:spPr>
          <a:noFill/>
        </p:spPr>
        <p:txBody>
          <a:bodyPr/>
          <a:lstStyle/>
          <a:p>
            <a:r>
              <a:rPr lang="en-US" smtClean="0"/>
              <a:t>© Oscar Nierstrasz</a:t>
            </a:r>
            <a:endParaRPr lang="de-CH" smtClean="0"/>
          </a:p>
        </p:txBody>
      </p:sp>
      <p:sp>
        <p:nvSpPr>
          <p:cNvPr id="11269" name="Footer Placeholder 7"/>
          <p:cNvSpPr>
            <a:spLocks noGrp="1"/>
          </p:cNvSpPr>
          <p:nvPr>
            <p:ph type="ftr" sz="quarter" idx="11"/>
          </p:nvPr>
        </p:nvSpPr>
        <p:spPr>
          <a:noFill/>
        </p:spPr>
        <p:txBody>
          <a:bodyPr/>
          <a:lstStyle/>
          <a:p>
            <a:r>
              <a:rPr lang="en-US" smtClean="0"/>
              <a:t>Petri Nets</a:t>
            </a:r>
            <a:endParaRPr lang="de-CH" smtClean="0"/>
          </a:p>
        </p:txBody>
      </p:sp>
      <p:sp>
        <p:nvSpPr>
          <p:cNvPr id="11270" name="Slide Number Placeholder 5"/>
          <p:cNvSpPr>
            <a:spLocks noGrp="1"/>
          </p:cNvSpPr>
          <p:nvPr>
            <p:ph type="sldNum" sz="quarter" idx="12"/>
          </p:nvPr>
        </p:nvSpPr>
        <p:spPr>
          <a:noFill/>
        </p:spPr>
        <p:txBody>
          <a:bodyPr/>
          <a:lstStyle/>
          <a:p>
            <a:fld id="{174EA7C9-1C3A-FB43-A534-FB2034A99A9B}" type="slidenum">
              <a:rPr lang="de-CH" smtClean="0"/>
              <a:pPr/>
              <a:t>2</a:t>
            </a:fld>
            <a:endParaRPr lang="de-CH" smtClean="0"/>
          </a:p>
        </p:txBody>
      </p:sp>
      <p:pic>
        <p:nvPicPr>
          <p:cNvPr id="11271"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
        <p:nvSpPr>
          <p:cNvPr id="11272" name="TextBox 12"/>
          <p:cNvSpPr txBox="1">
            <a:spLocks noChangeArrowheads="1"/>
          </p:cNvSpPr>
          <p:nvPr/>
        </p:nvSpPr>
        <p:spPr bwMode="auto">
          <a:xfrm>
            <a:off x="3048000" y="6019800"/>
            <a:ext cx="4572000" cy="646113"/>
          </a:xfrm>
          <a:prstGeom prst="rect">
            <a:avLst/>
          </a:prstGeom>
          <a:solidFill>
            <a:schemeClr val="accent1"/>
          </a:solidFill>
          <a:ln w="9525">
            <a:noFill/>
            <a:miter lim="800000"/>
            <a:headEnd/>
            <a:tailEnd/>
          </a:ln>
        </p:spPr>
        <p:txBody>
          <a:bodyPr>
            <a:prstTxWarp prst="textNoShape">
              <a:avLst/>
            </a:prstTxWarp>
            <a:spAutoFit/>
          </a:bodyPr>
          <a:lstStyle/>
          <a:p>
            <a:r>
              <a:rPr lang="en-US" sz="1800"/>
              <a:t>J. L. Peterson, </a:t>
            </a:r>
            <a:r>
              <a:rPr lang="en-US" sz="1800" i="1">
                <a:solidFill>
                  <a:srgbClr val="7F0101"/>
                </a:solidFill>
              </a:rPr>
              <a:t>Petri Nets Theory and the Modelling of Systems</a:t>
            </a:r>
            <a:r>
              <a:rPr lang="en-US" sz="1800"/>
              <a:t>, Prentice Hall, 1983.</a:t>
            </a:r>
            <a:endParaRPr lang="en-US" sz="1800" b="1"/>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Date Placeholder 3"/>
          <p:cNvSpPr>
            <a:spLocks noGrp="1"/>
          </p:cNvSpPr>
          <p:nvPr>
            <p:ph type="dt" sz="quarter" idx="10"/>
          </p:nvPr>
        </p:nvSpPr>
        <p:spPr>
          <a:noFill/>
        </p:spPr>
        <p:txBody>
          <a:bodyPr/>
          <a:lstStyle/>
          <a:p>
            <a:r>
              <a:rPr lang="en-US" smtClean="0"/>
              <a:t>© Oscar Nierstrasz</a:t>
            </a:r>
            <a:endParaRPr lang="de-CH" smtClean="0"/>
          </a:p>
        </p:txBody>
      </p:sp>
      <p:sp>
        <p:nvSpPr>
          <p:cNvPr id="48131" name="Footer Placeholder 4"/>
          <p:cNvSpPr>
            <a:spLocks noGrp="1"/>
          </p:cNvSpPr>
          <p:nvPr>
            <p:ph type="ftr" sz="quarter" idx="11"/>
          </p:nvPr>
        </p:nvSpPr>
        <p:spPr>
          <a:noFill/>
        </p:spPr>
        <p:txBody>
          <a:bodyPr/>
          <a:lstStyle/>
          <a:p>
            <a:r>
              <a:rPr lang="en-US" smtClean="0"/>
              <a:t>Petri Nets</a:t>
            </a:r>
            <a:endParaRPr lang="de-CH" smtClean="0"/>
          </a:p>
        </p:txBody>
      </p:sp>
      <p:sp>
        <p:nvSpPr>
          <p:cNvPr id="48132" name="Slide Number Placeholder 5"/>
          <p:cNvSpPr>
            <a:spLocks noGrp="1"/>
          </p:cNvSpPr>
          <p:nvPr>
            <p:ph type="sldNum" sz="quarter" idx="12"/>
          </p:nvPr>
        </p:nvSpPr>
        <p:spPr>
          <a:noFill/>
        </p:spPr>
        <p:txBody>
          <a:bodyPr/>
          <a:lstStyle/>
          <a:p>
            <a:fld id="{25630BC3-8E89-594D-84AE-CD9B76038DA9}" type="slidenum">
              <a:rPr lang="de-CH" smtClean="0"/>
              <a:pPr/>
              <a:t>20</a:t>
            </a:fld>
            <a:endParaRPr lang="de-CH" sz="1400" smtClean="0">
              <a:solidFill>
                <a:srgbClr val="7E7E7E"/>
              </a:solidFill>
              <a:latin typeface="Times" charset="0"/>
            </a:endParaRPr>
          </a:p>
        </p:txBody>
      </p:sp>
      <p:sp>
        <p:nvSpPr>
          <p:cNvPr id="48133" name="Rectangle 2"/>
          <p:cNvSpPr>
            <a:spLocks noGrp="1" noChangeArrowheads="1"/>
          </p:cNvSpPr>
          <p:nvPr>
            <p:ph type="title"/>
          </p:nvPr>
        </p:nvSpPr>
        <p:spPr/>
        <p:txBody>
          <a:bodyPr/>
          <a:lstStyle/>
          <a:p>
            <a:r>
              <a:rPr lang="en-US"/>
              <a:t>Other Variants</a:t>
            </a:r>
          </a:p>
        </p:txBody>
      </p:sp>
      <p:sp>
        <p:nvSpPr>
          <p:cNvPr id="48134" name="Rectangle 3"/>
          <p:cNvSpPr>
            <a:spLocks noGrp="1" noChangeArrowheads="1"/>
          </p:cNvSpPr>
          <p:nvPr>
            <p:ph type="body" idx="1"/>
          </p:nvPr>
        </p:nvSpPr>
        <p:spPr/>
        <p:txBody>
          <a:bodyPr/>
          <a:lstStyle/>
          <a:p>
            <a:pPr marL="342900" indent="-342900">
              <a:lnSpc>
                <a:spcPct val="90000"/>
              </a:lnSpc>
              <a:buFont typeface="Helvetica CE" charset="0"/>
              <a:buNone/>
            </a:pPr>
            <a:r>
              <a:rPr lang="en-US" b="1" i="1">
                <a:solidFill>
                  <a:srgbClr val="7F0101"/>
                </a:solidFill>
              </a:rPr>
              <a:t>There exist countless variants of Petri nets</a:t>
            </a:r>
          </a:p>
          <a:p>
            <a:pPr marL="342900" indent="-342900">
              <a:lnSpc>
                <a:spcPct val="90000"/>
              </a:lnSpc>
            </a:pPr>
            <a:endParaRPr lang="en-US"/>
          </a:p>
          <a:p>
            <a:pPr marL="342900" indent="-342900">
              <a:lnSpc>
                <a:spcPct val="90000"/>
              </a:lnSpc>
              <a:buFont typeface="Helvetica CE" charset="0"/>
              <a:buNone/>
            </a:pPr>
            <a:r>
              <a:rPr lang="en-US" b="1" i="1"/>
              <a:t>Coloured Petri nets:</a:t>
            </a:r>
            <a:endParaRPr lang="en-US"/>
          </a:p>
          <a:p>
            <a:pPr marL="342900" indent="-342900">
              <a:lnSpc>
                <a:spcPct val="90000"/>
              </a:lnSpc>
            </a:pPr>
            <a:r>
              <a:rPr lang="en-US"/>
              <a:t>Tokens are “coloured” to represent different kinds of resources</a:t>
            </a:r>
          </a:p>
          <a:p>
            <a:pPr marL="342900" indent="-342900">
              <a:lnSpc>
                <a:spcPct val="90000"/>
              </a:lnSpc>
              <a:buFont typeface="Helvetica CE" charset="0"/>
              <a:buNone/>
            </a:pPr>
            <a:r>
              <a:rPr lang="en-US" b="1" i="1"/>
              <a:t>Augmented Petri nets:</a:t>
            </a:r>
            <a:endParaRPr lang="en-US"/>
          </a:p>
          <a:p>
            <a:pPr marL="342900" indent="-342900">
              <a:lnSpc>
                <a:spcPct val="90000"/>
              </a:lnSpc>
            </a:pPr>
            <a:r>
              <a:rPr lang="en-US"/>
              <a:t>Transitions additionally depend on external conditions</a:t>
            </a:r>
          </a:p>
          <a:p>
            <a:pPr marL="342900" indent="-342900">
              <a:lnSpc>
                <a:spcPct val="90000"/>
              </a:lnSpc>
              <a:buFont typeface="Helvetica CE" charset="0"/>
              <a:buNone/>
            </a:pPr>
            <a:r>
              <a:rPr lang="en-US" b="1" i="1"/>
              <a:t>Timed Petri nets:</a:t>
            </a:r>
          </a:p>
          <a:p>
            <a:pPr marL="342900" indent="-342900">
              <a:lnSpc>
                <a:spcPct val="90000"/>
              </a:lnSpc>
            </a:pPr>
            <a:r>
              <a:rPr lang="en-US"/>
              <a:t>A duration is associated with each transition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Date Placeholder 3"/>
          <p:cNvSpPr>
            <a:spLocks noGrp="1"/>
          </p:cNvSpPr>
          <p:nvPr>
            <p:ph type="dt" sz="quarter" idx="10"/>
          </p:nvPr>
        </p:nvSpPr>
        <p:spPr>
          <a:noFill/>
        </p:spPr>
        <p:txBody>
          <a:bodyPr/>
          <a:lstStyle/>
          <a:p>
            <a:r>
              <a:rPr lang="en-US" smtClean="0"/>
              <a:t>© Oscar Nierstrasz</a:t>
            </a:r>
            <a:endParaRPr lang="de-CH" smtClean="0"/>
          </a:p>
        </p:txBody>
      </p:sp>
      <p:sp>
        <p:nvSpPr>
          <p:cNvPr id="50179" name="Footer Placeholder 4"/>
          <p:cNvSpPr>
            <a:spLocks noGrp="1"/>
          </p:cNvSpPr>
          <p:nvPr>
            <p:ph type="ftr" sz="quarter" idx="11"/>
          </p:nvPr>
        </p:nvSpPr>
        <p:spPr>
          <a:noFill/>
        </p:spPr>
        <p:txBody>
          <a:bodyPr/>
          <a:lstStyle/>
          <a:p>
            <a:r>
              <a:rPr lang="en-US" smtClean="0"/>
              <a:t>Petri Nets</a:t>
            </a:r>
            <a:endParaRPr lang="de-CH" smtClean="0"/>
          </a:p>
        </p:txBody>
      </p:sp>
      <p:sp>
        <p:nvSpPr>
          <p:cNvPr id="50180" name="Slide Number Placeholder 5"/>
          <p:cNvSpPr>
            <a:spLocks noGrp="1"/>
          </p:cNvSpPr>
          <p:nvPr>
            <p:ph type="sldNum" sz="quarter" idx="12"/>
          </p:nvPr>
        </p:nvSpPr>
        <p:spPr>
          <a:noFill/>
        </p:spPr>
        <p:txBody>
          <a:bodyPr/>
          <a:lstStyle/>
          <a:p>
            <a:fld id="{41A287F7-EC84-E940-AA49-CC3C9D5C0E34}" type="slidenum">
              <a:rPr lang="de-CH" smtClean="0"/>
              <a:pPr/>
              <a:t>21</a:t>
            </a:fld>
            <a:endParaRPr lang="de-CH" sz="1400" smtClean="0">
              <a:solidFill>
                <a:srgbClr val="7E7E7E"/>
              </a:solidFill>
              <a:latin typeface="Times" charset="0"/>
            </a:endParaRPr>
          </a:p>
        </p:txBody>
      </p:sp>
      <p:sp>
        <p:nvSpPr>
          <p:cNvPr id="50181" name="Rectangle 2"/>
          <p:cNvSpPr>
            <a:spLocks noGrp="1" noChangeArrowheads="1"/>
          </p:cNvSpPr>
          <p:nvPr>
            <p:ph type="title"/>
          </p:nvPr>
        </p:nvSpPr>
        <p:spPr/>
        <p:txBody>
          <a:bodyPr/>
          <a:lstStyle/>
          <a:p>
            <a:r>
              <a:rPr lang="en-US"/>
              <a:t>Applications of Petri nets</a:t>
            </a:r>
          </a:p>
        </p:txBody>
      </p:sp>
      <p:sp>
        <p:nvSpPr>
          <p:cNvPr id="50182" name="Rectangle 3"/>
          <p:cNvSpPr>
            <a:spLocks noGrp="1" noChangeArrowheads="1"/>
          </p:cNvSpPr>
          <p:nvPr>
            <p:ph type="body" idx="1"/>
          </p:nvPr>
        </p:nvSpPr>
        <p:spPr/>
        <p:txBody>
          <a:bodyPr/>
          <a:lstStyle/>
          <a:p>
            <a:pPr>
              <a:buFont typeface="Helvetica CE" charset="0"/>
              <a:buNone/>
            </a:pPr>
            <a:r>
              <a:rPr lang="en-US" b="1" i="1"/>
              <a:t>Modelling information systems:</a:t>
            </a:r>
            <a:endParaRPr lang="en-US"/>
          </a:p>
          <a:p>
            <a:r>
              <a:rPr lang="en-US"/>
              <a:t>Workflow</a:t>
            </a:r>
          </a:p>
          <a:p>
            <a:r>
              <a:rPr lang="en-US"/>
              <a:t>Hypertext (possible transitions)</a:t>
            </a:r>
          </a:p>
          <a:p>
            <a:r>
              <a:rPr lang="en-US"/>
              <a:t>Dynamic aspects of OODB design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3"/>
          <p:cNvSpPr>
            <a:spLocks noGrp="1" noChangeArrowheads="1"/>
          </p:cNvSpPr>
          <p:nvPr>
            <p:ph type="title"/>
          </p:nvPr>
        </p:nvSpPr>
        <p:spPr/>
        <p:txBody>
          <a:bodyPr/>
          <a:lstStyle/>
          <a:p>
            <a:r>
              <a:rPr lang="en-US" smtClean="0"/>
              <a:t>Roadmap</a:t>
            </a:r>
          </a:p>
        </p:txBody>
      </p:sp>
      <p:sp>
        <p:nvSpPr>
          <p:cNvPr id="52227" name="Rectangle 4"/>
          <p:cNvSpPr>
            <a:spLocks noGrp="1" noChangeArrowheads="1"/>
          </p:cNvSpPr>
          <p:nvPr>
            <p:ph type="body" idx="1"/>
          </p:nvPr>
        </p:nvSpPr>
        <p:spPr/>
        <p:txBody>
          <a:bodyPr/>
          <a:lstStyle/>
          <a:p>
            <a:r>
              <a:rPr lang="en-US" smtClean="0"/>
              <a:t>Definition:</a:t>
            </a:r>
          </a:p>
          <a:p>
            <a:pPr lvl="1"/>
            <a:r>
              <a:rPr lang="en-US" smtClean="0"/>
              <a:t>places, transitions, inputs, outputs</a:t>
            </a:r>
          </a:p>
          <a:p>
            <a:pPr lvl="1"/>
            <a:r>
              <a:rPr lang="en-US" smtClean="0"/>
              <a:t>firing enabled transitions</a:t>
            </a:r>
          </a:p>
          <a:p>
            <a:r>
              <a:rPr lang="en-US" smtClean="0"/>
              <a:t>Modelling:</a:t>
            </a:r>
          </a:p>
          <a:p>
            <a:pPr lvl="1"/>
            <a:r>
              <a:rPr lang="en-US" smtClean="0"/>
              <a:t>concurrency and synchronization</a:t>
            </a:r>
          </a:p>
          <a:p>
            <a:r>
              <a:rPr lang="en-US" smtClean="0"/>
              <a:t>Properties of nets:</a:t>
            </a:r>
          </a:p>
          <a:p>
            <a:pPr lvl="1"/>
            <a:r>
              <a:rPr lang="en-US" smtClean="0"/>
              <a:t>liveness, boundedness</a:t>
            </a:r>
          </a:p>
          <a:p>
            <a:r>
              <a:rPr lang="en-US" b="1" smtClean="0"/>
              <a:t>Implementing Petri net models:</a:t>
            </a:r>
          </a:p>
          <a:p>
            <a:pPr lvl="1"/>
            <a:r>
              <a:rPr lang="en-US" b="1" smtClean="0"/>
              <a:t>centralized and decentralized schemes </a:t>
            </a:r>
          </a:p>
        </p:txBody>
      </p:sp>
      <p:sp>
        <p:nvSpPr>
          <p:cNvPr id="52228" name="Date Placeholder 3"/>
          <p:cNvSpPr>
            <a:spLocks noGrp="1"/>
          </p:cNvSpPr>
          <p:nvPr>
            <p:ph type="dt" sz="quarter" idx="10"/>
          </p:nvPr>
        </p:nvSpPr>
        <p:spPr>
          <a:noFill/>
        </p:spPr>
        <p:txBody>
          <a:bodyPr/>
          <a:lstStyle/>
          <a:p>
            <a:r>
              <a:rPr lang="en-US" smtClean="0"/>
              <a:t>© Oscar Nierstrasz</a:t>
            </a:r>
            <a:endParaRPr lang="de-CH" smtClean="0"/>
          </a:p>
        </p:txBody>
      </p:sp>
      <p:sp>
        <p:nvSpPr>
          <p:cNvPr id="52229" name="Footer Placeholder 7"/>
          <p:cNvSpPr>
            <a:spLocks noGrp="1"/>
          </p:cNvSpPr>
          <p:nvPr>
            <p:ph type="ftr" sz="quarter" idx="11"/>
          </p:nvPr>
        </p:nvSpPr>
        <p:spPr>
          <a:noFill/>
        </p:spPr>
        <p:txBody>
          <a:bodyPr/>
          <a:lstStyle/>
          <a:p>
            <a:r>
              <a:rPr lang="en-US" smtClean="0"/>
              <a:t>Petri Nets</a:t>
            </a:r>
            <a:endParaRPr lang="de-CH" smtClean="0"/>
          </a:p>
        </p:txBody>
      </p:sp>
      <p:sp>
        <p:nvSpPr>
          <p:cNvPr id="52230" name="Slide Number Placeholder 5"/>
          <p:cNvSpPr>
            <a:spLocks noGrp="1"/>
          </p:cNvSpPr>
          <p:nvPr>
            <p:ph type="sldNum" sz="quarter" idx="12"/>
          </p:nvPr>
        </p:nvSpPr>
        <p:spPr>
          <a:noFill/>
        </p:spPr>
        <p:txBody>
          <a:bodyPr/>
          <a:lstStyle/>
          <a:p>
            <a:fld id="{8B688A91-6657-754D-B986-8F7CD340DA10}" type="slidenum">
              <a:rPr lang="de-CH" smtClean="0"/>
              <a:pPr/>
              <a:t>22</a:t>
            </a:fld>
            <a:endParaRPr lang="de-CH" smtClean="0"/>
          </a:p>
        </p:txBody>
      </p:sp>
      <p:pic>
        <p:nvPicPr>
          <p:cNvPr id="52231"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Date Placeholder 3"/>
          <p:cNvSpPr>
            <a:spLocks noGrp="1"/>
          </p:cNvSpPr>
          <p:nvPr>
            <p:ph type="dt" sz="quarter" idx="10"/>
          </p:nvPr>
        </p:nvSpPr>
        <p:spPr>
          <a:noFill/>
        </p:spPr>
        <p:txBody>
          <a:bodyPr/>
          <a:lstStyle/>
          <a:p>
            <a:r>
              <a:rPr lang="en-US" smtClean="0"/>
              <a:t>© Oscar Nierstrasz</a:t>
            </a:r>
            <a:endParaRPr lang="de-CH" smtClean="0"/>
          </a:p>
        </p:txBody>
      </p:sp>
      <p:sp>
        <p:nvSpPr>
          <p:cNvPr id="54275" name="Footer Placeholder 4"/>
          <p:cNvSpPr>
            <a:spLocks noGrp="1"/>
          </p:cNvSpPr>
          <p:nvPr>
            <p:ph type="ftr" sz="quarter" idx="11"/>
          </p:nvPr>
        </p:nvSpPr>
        <p:spPr>
          <a:noFill/>
        </p:spPr>
        <p:txBody>
          <a:bodyPr/>
          <a:lstStyle/>
          <a:p>
            <a:r>
              <a:rPr lang="en-US" smtClean="0"/>
              <a:t>Petri Nets</a:t>
            </a:r>
            <a:endParaRPr lang="de-CH" smtClean="0"/>
          </a:p>
        </p:txBody>
      </p:sp>
      <p:sp>
        <p:nvSpPr>
          <p:cNvPr id="54276" name="Slide Number Placeholder 5"/>
          <p:cNvSpPr>
            <a:spLocks noGrp="1"/>
          </p:cNvSpPr>
          <p:nvPr>
            <p:ph type="sldNum" sz="quarter" idx="12"/>
          </p:nvPr>
        </p:nvSpPr>
        <p:spPr>
          <a:noFill/>
        </p:spPr>
        <p:txBody>
          <a:bodyPr/>
          <a:lstStyle/>
          <a:p>
            <a:fld id="{9C9DF78A-EF05-E946-81AF-9911F859F758}" type="slidenum">
              <a:rPr lang="de-CH" smtClean="0"/>
              <a:pPr/>
              <a:t>23</a:t>
            </a:fld>
            <a:endParaRPr lang="de-CH" sz="1400" smtClean="0">
              <a:solidFill>
                <a:srgbClr val="7E7E7E"/>
              </a:solidFill>
              <a:latin typeface="Times" charset="0"/>
            </a:endParaRPr>
          </a:p>
        </p:txBody>
      </p:sp>
      <p:sp>
        <p:nvSpPr>
          <p:cNvPr id="54277" name="Rectangle 2"/>
          <p:cNvSpPr>
            <a:spLocks noGrp="1" noChangeArrowheads="1"/>
          </p:cNvSpPr>
          <p:nvPr>
            <p:ph type="title"/>
          </p:nvPr>
        </p:nvSpPr>
        <p:spPr/>
        <p:txBody>
          <a:bodyPr/>
          <a:lstStyle/>
          <a:p>
            <a:r>
              <a:rPr lang="en-US"/>
              <a:t>Implementing Petri nets</a:t>
            </a:r>
          </a:p>
        </p:txBody>
      </p:sp>
      <p:sp>
        <p:nvSpPr>
          <p:cNvPr id="54278" name="Rectangle 3"/>
          <p:cNvSpPr>
            <a:spLocks noGrp="1" noChangeArrowheads="1"/>
          </p:cNvSpPr>
          <p:nvPr>
            <p:ph type="body" idx="1"/>
          </p:nvPr>
        </p:nvSpPr>
        <p:spPr/>
        <p:txBody>
          <a:bodyPr/>
          <a:lstStyle/>
          <a:p>
            <a:pPr marL="342900" indent="-342900">
              <a:lnSpc>
                <a:spcPct val="90000"/>
              </a:lnSpc>
              <a:buFont typeface="Helvetica CE" charset="0"/>
              <a:buNone/>
            </a:pPr>
            <a:r>
              <a:rPr lang="en-US"/>
              <a:t>We can implement Petri net structures in either </a:t>
            </a:r>
            <a:r>
              <a:rPr lang="en-US" i="1">
                <a:solidFill>
                  <a:srgbClr val="7F0101"/>
                </a:solidFill>
              </a:rPr>
              <a:t>centralized</a:t>
            </a:r>
            <a:r>
              <a:rPr lang="en-US"/>
              <a:t> or </a:t>
            </a:r>
            <a:r>
              <a:rPr lang="en-US" i="1"/>
              <a:t>decentralized</a:t>
            </a:r>
            <a:r>
              <a:rPr lang="en-US"/>
              <a:t> fashion:</a:t>
            </a:r>
          </a:p>
          <a:p>
            <a:pPr marL="342900" indent="-342900">
              <a:lnSpc>
                <a:spcPct val="90000"/>
              </a:lnSpc>
            </a:pPr>
            <a:endParaRPr lang="en-US"/>
          </a:p>
          <a:p>
            <a:pPr marL="342900" indent="-342900">
              <a:lnSpc>
                <a:spcPct val="90000"/>
              </a:lnSpc>
              <a:buFont typeface="Helvetica CE" charset="0"/>
              <a:buNone/>
            </a:pPr>
            <a:r>
              <a:rPr lang="en-US" b="1" i="1"/>
              <a:t>Centralized:</a:t>
            </a:r>
            <a:endParaRPr lang="en-US"/>
          </a:p>
          <a:p>
            <a:pPr marL="342900" indent="-342900">
              <a:lnSpc>
                <a:spcPct val="90000"/>
              </a:lnSpc>
            </a:pPr>
            <a:r>
              <a:rPr lang="en-US"/>
              <a:t>A single “net manager” monitors the current state of the net, and fires enabled transitions.</a:t>
            </a:r>
          </a:p>
          <a:p>
            <a:pPr marL="342900" indent="-342900">
              <a:lnSpc>
                <a:spcPct val="90000"/>
              </a:lnSpc>
              <a:buFont typeface="Helvetica CE" charset="0"/>
              <a:buNone/>
            </a:pPr>
            <a:r>
              <a:rPr lang="en-US" b="1" i="1"/>
              <a:t>Decentralized:</a:t>
            </a:r>
            <a:endParaRPr lang="en-US"/>
          </a:p>
          <a:p>
            <a:pPr marL="342900" indent="-342900">
              <a:lnSpc>
                <a:spcPct val="90000"/>
              </a:lnSpc>
            </a:pPr>
            <a:r>
              <a:rPr lang="en-US"/>
              <a:t>Transitions are processes, places are shared resources, and transitions compete to obtain tokens.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Date Placeholder 3"/>
          <p:cNvSpPr>
            <a:spLocks noGrp="1"/>
          </p:cNvSpPr>
          <p:nvPr>
            <p:ph type="dt" sz="quarter" idx="10"/>
          </p:nvPr>
        </p:nvSpPr>
        <p:spPr>
          <a:noFill/>
        </p:spPr>
        <p:txBody>
          <a:bodyPr/>
          <a:lstStyle/>
          <a:p>
            <a:r>
              <a:rPr lang="en-US" smtClean="0"/>
              <a:t>© Oscar Nierstrasz</a:t>
            </a:r>
            <a:endParaRPr lang="de-CH" smtClean="0"/>
          </a:p>
        </p:txBody>
      </p:sp>
      <p:sp>
        <p:nvSpPr>
          <p:cNvPr id="56323" name="Footer Placeholder 4"/>
          <p:cNvSpPr>
            <a:spLocks noGrp="1"/>
          </p:cNvSpPr>
          <p:nvPr>
            <p:ph type="ftr" sz="quarter" idx="11"/>
          </p:nvPr>
        </p:nvSpPr>
        <p:spPr>
          <a:noFill/>
        </p:spPr>
        <p:txBody>
          <a:bodyPr/>
          <a:lstStyle/>
          <a:p>
            <a:r>
              <a:rPr lang="en-US" smtClean="0"/>
              <a:t>Petri Nets</a:t>
            </a:r>
            <a:endParaRPr lang="de-CH" smtClean="0"/>
          </a:p>
        </p:txBody>
      </p:sp>
      <p:sp>
        <p:nvSpPr>
          <p:cNvPr id="56324" name="Slide Number Placeholder 5"/>
          <p:cNvSpPr>
            <a:spLocks noGrp="1"/>
          </p:cNvSpPr>
          <p:nvPr>
            <p:ph type="sldNum" sz="quarter" idx="12"/>
          </p:nvPr>
        </p:nvSpPr>
        <p:spPr>
          <a:noFill/>
        </p:spPr>
        <p:txBody>
          <a:bodyPr/>
          <a:lstStyle/>
          <a:p>
            <a:fld id="{1F479D10-E1B2-7744-9E4E-802EB414B52A}" type="slidenum">
              <a:rPr lang="de-CH" smtClean="0"/>
              <a:pPr/>
              <a:t>24</a:t>
            </a:fld>
            <a:endParaRPr lang="de-CH" sz="1400" smtClean="0">
              <a:solidFill>
                <a:srgbClr val="7E7E7E"/>
              </a:solidFill>
              <a:latin typeface="Times" charset="0"/>
            </a:endParaRPr>
          </a:p>
        </p:txBody>
      </p:sp>
      <p:sp>
        <p:nvSpPr>
          <p:cNvPr id="56325" name="Rectangle 2"/>
          <p:cNvSpPr>
            <a:spLocks noGrp="1" noChangeArrowheads="1"/>
          </p:cNvSpPr>
          <p:nvPr>
            <p:ph type="title"/>
          </p:nvPr>
        </p:nvSpPr>
        <p:spPr/>
        <p:txBody>
          <a:bodyPr/>
          <a:lstStyle/>
          <a:p>
            <a:r>
              <a:rPr lang="en-US"/>
              <a:t>Centralized schemes</a:t>
            </a:r>
          </a:p>
        </p:txBody>
      </p:sp>
      <p:sp>
        <p:nvSpPr>
          <p:cNvPr id="56326" name="Rectangle 3"/>
          <p:cNvSpPr>
            <a:spLocks noGrp="1" noChangeArrowheads="1"/>
          </p:cNvSpPr>
          <p:nvPr>
            <p:ph type="body" idx="1"/>
          </p:nvPr>
        </p:nvSpPr>
        <p:spPr>
          <a:xfrm>
            <a:off x="539750" y="1654175"/>
            <a:ext cx="8061325" cy="725488"/>
          </a:xfrm>
        </p:spPr>
        <p:txBody>
          <a:bodyPr/>
          <a:lstStyle/>
          <a:p>
            <a:pPr marL="342900" indent="-342900">
              <a:lnSpc>
                <a:spcPct val="90000"/>
              </a:lnSpc>
              <a:buFont typeface="Helvetica CE" charset="0"/>
              <a:buNone/>
            </a:pPr>
            <a:r>
              <a:rPr lang="en-US" i="1">
                <a:solidFill>
                  <a:srgbClr val="7F0101"/>
                </a:solidFill>
              </a:rPr>
              <a:t>In one possible centralized scheme, the Manager selects and fires enabled transitions.</a:t>
            </a:r>
          </a:p>
        </p:txBody>
      </p:sp>
      <p:sp>
        <p:nvSpPr>
          <p:cNvPr id="56327" name="Text Box 7"/>
          <p:cNvSpPr txBox="1">
            <a:spLocks noChangeArrowheads="1"/>
          </p:cNvSpPr>
          <p:nvPr/>
        </p:nvSpPr>
        <p:spPr bwMode="auto">
          <a:xfrm>
            <a:off x="533400" y="5410200"/>
            <a:ext cx="7848600" cy="461963"/>
          </a:xfrm>
          <a:prstGeom prst="rect">
            <a:avLst/>
          </a:prstGeom>
          <a:noFill/>
          <a:ln w="9525">
            <a:noFill/>
            <a:miter lim="800000"/>
            <a:headEnd/>
            <a:tailEnd/>
          </a:ln>
        </p:spPr>
        <p:txBody>
          <a:bodyPr>
            <a:prstTxWarp prst="textNoShape">
              <a:avLst/>
            </a:prstTxWarp>
            <a:spAutoFit/>
          </a:bodyPr>
          <a:lstStyle/>
          <a:p>
            <a:pPr marL="382588" indent="-382588" eaLnBrk="1" hangingPunct="1">
              <a:spcBef>
                <a:spcPct val="20000"/>
              </a:spcBef>
            </a:pPr>
            <a:r>
              <a:rPr lang="en-US" i="1">
                <a:solidFill>
                  <a:srgbClr val="7F0101"/>
                </a:solidFill>
              </a:rPr>
              <a:t>Concurrently enabled transitions can be fired in parallel.</a:t>
            </a:r>
            <a:endParaRPr lang="en-US" i="1">
              <a:solidFill>
                <a:srgbClr val="00027F"/>
              </a:solidFill>
            </a:endParaRPr>
          </a:p>
        </p:txBody>
      </p:sp>
      <p:pic>
        <p:nvPicPr>
          <p:cNvPr id="56329" name="Picture 9" descr="10PetriNetManager.png"/>
          <p:cNvPicPr>
            <a:picLocks noChangeAspect="1"/>
          </p:cNvPicPr>
          <p:nvPr/>
        </p:nvPicPr>
        <p:blipFill>
          <a:blip r:embed="rId3"/>
          <a:srcRect/>
          <a:stretch>
            <a:fillRect/>
          </a:stretch>
        </p:blipFill>
        <p:spPr bwMode="auto">
          <a:xfrm>
            <a:off x="1828800" y="2371725"/>
            <a:ext cx="5562600" cy="2906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Date Placeholder 3"/>
          <p:cNvSpPr>
            <a:spLocks noGrp="1"/>
          </p:cNvSpPr>
          <p:nvPr>
            <p:ph type="dt" sz="quarter" idx="10"/>
          </p:nvPr>
        </p:nvSpPr>
        <p:spPr>
          <a:noFill/>
        </p:spPr>
        <p:txBody>
          <a:bodyPr/>
          <a:lstStyle/>
          <a:p>
            <a:r>
              <a:rPr lang="en-US" smtClean="0"/>
              <a:t>© Oscar Nierstrasz</a:t>
            </a:r>
            <a:endParaRPr lang="de-CH" smtClean="0"/>
          </a:p>
        </p:txBody>
      </p:sp>
      <p:sp>
        <p:nvSpPr>
          <p:cNvPr id="58371" name="Footer Placeholder 4"/>
          <p:cNvSpPr>
            <a:spLocks noGrp="1"/>
          </p:cNvSpPr>
          <p:nvPr>
            <p:ph type="ftr" sz="quarter" idx="11"/>
          </p:nvPr>
        </p:nvSpPr>
        <p:spPr>
          <a:noFill/>
        </p:spPr>
        <p:txBody>
          <a:bodyPr/>
          <a:lstStyle/>
          <a:p>
            <a:r>
              <a:rPr lang="en-US" smtClean="0"/>
              <a:t>Petri Nets</a:t>
            </a:r>
            <a:endParaRPr lang="de-CH" smtClean="0"/>
          </a:p>
        </p:txBody>
      </p:sp>
      <p:sp>
        <p:nvSpPr>
          <p:cNvPr id="58372" name="Slide Number Placeholder 5"/>
          <p:cNvSpPr>
            <a:spLocks noGrp="1"/>
          </p:cNvSpPr>
          <p:nvPr>
            <p:ph type="sldNum" sz="quarter" idx="12"/>
          </p:nvPr>
        </p:nvSpPr>
        <p:spPr>
          <a:noFill/>
        </p:spPr>
        <p:txBody>
          <a:bodyPr/>
          <a:lstStyle/>
          <a:p>
            <a:fld id="{17344882-DAA6-D04A-94C8-80A7EFB6FA7D}" type="slidenum">
              <a:rPr lang="de-CH" smtClean="0"/>
              <a:pPr/>
              <a:t>25</a:t>
            </a:fld>
            <a:endParaRPr lang="de-CH" sz="1400" smtClean="0">
              <a:solidFill>
                <a:srgbClr val="7E7E7E"/>
              </a:solidFill>
              <a:latin typeface="Times" charset="0"/>
            </a:endParaRPr>
          </a:p>
        </p:txBody>
      </p:sp>
      <p:sp>
        <p:nvSpPr>
          <p:cNvPr id="58373" name="Rectangle 2"/>
          <p:cNvSpPr>
            <a:spLocks noGrp="1" noChangeArrowheads="1"/>
          </p:cNvSpPr>
          <p:nvPr>
            <p:ph type="title"/>
          </p:nvPr>
        </p:nvSpPr>
        <p:spPr/>
        <p:txBody>
          <a:bodyPr/>
          <a:lstStyle/>
          <a:p>
            <a:r>
              <a:rPr lang="en-US"/>
              <a:t>Decentralized schemes</a:t>
            </a:r>
          </a:p>
        </p:txBody>
      </p:sp>
      <p:sp>
        <p:nvSpPr>
          <p:cNvPr id="58374" name="Rectangle 3"/>
          <p:cNvSpPr>
            <a:spLocks noGrp="1" noChangeArrowheads="1"/>
          </p:cNvSpPr>
          <p:nvPr>
            <p:ph type="body" idx="1"/>
          </p:nvPr>
        </p:nvSpPr>
        <p:spPr>
          <a:xfrm>
            <a:off x="539750" y="1654175"/>
            <a:ext cx="8061325" cy="652463"/>
          </a:xfrm>
        </p:spPr>
        <p:txBody>
          <a:bodyPr/>
          <a:lstStyle/>
          <a:p>
            <a:pPr marL="0" indent="0">
              <a:lnSpc>
                <a:spcPct val="90000"/>
              </a:lnSpc>
              <a:buFont typeface="Helvetica CE" charset="0"/>
              <a:buNone/>
            </a:pPr>
            <a:r>
              <a:rPr lang="en-US" i="1">
                <a:solidFill>
                  <a:srgbClr val="7F0101"/>
                </a:solidFill>
              </a:rPr>
              <a:t>In decentralized schemes transitions are processes and tokens are resources held by places:</a:t>
            </a:r>
          </a:p>
        </p:txBody>
      </p:sp>
      <p:sp>
        <p:nvSpPr>
          <p:cNvPr id="58375" name="Text Box 4"/>
          <p:cNvSpPr txBox="1">
            <a:spLocks noChangeArrowheads="1"/>
          </p:cNvSpPr>
          <p:nvPr/>
        </p:nvSpPr>
        <p:spPr bwMode="auto">
          <a:xfrm>
            <a:off x="685800" y="4953000"/>
            <a:ext cx="7848600" cy="1187450"/>
          </a:xfrm>
          <a:prstGeom prst="rect">
            <a:avLst/>
          </a:prstGeom>
          <a:noFill/>
          <a:ln w="9525">
            <a:noFill/>
            <a:miter lim="800000"/>
            <a:headEnd/>
            <a:tailEnd/>
          </a:ln>
        </p:spPr>
        <p:txBody>
          <a:bodyPr>
            <a:prstTxWarp prst="textNoShape">
              <a:avLst/>
            </a:prstTxWarp>
            <a:spAutoFit/>
          </a:bodyPr>
          <a:lstStyle/>
          <a:p>
            <a:pPr eaLnBrk="1" hangingPunct="1">
              <a:spcBef>
                <a:spcPct val="20000"/>
              </a:spcBef>
            </a:pPr>
            <a:r>
              <a:rPr lang="en-US">
                <a:solidFill>
                  <a:srgbClr val="00027F"/>
                </a:solidFill>
              </a:rPr>
              <a:t>Transitions can be implemented as </a:t>
            </a:r>
            <a:r>
              <a:rPr lang="en-US" i="1">
                <a:solidFill>
                  <a:srgbClr val="7F0101"/>
                </a:solidFill>
              </a:rPr>
              <a:t>thread-per-message gateways</a:t>
            </a:r>
            <a:r>
              <a:rPr lang="en-US">
                <a:solidFill>
                  <a:srgbClr val="00027F"/>
                </a:solidFill>
              </a:rPr>
              <a:t> so the same transition can be fired more than once if enough tokens are available.</a:t>
            </a:r>
            <a:endParaRPr lang="en-US" sz="1800">
              <a:solidFill>
                <a:srgbClr val="00027F"/>
              </a:solidFill>
            </a:endParaRPr>
          </a:p>
        </p:txBody>
      </p:sp>
      <p:grpSp>
        <p:nvGrpSpPr>
          <p:cNvPr id="58376" name="Group 5"/>
          <p:cNvGrpSpPr>
            <a:grpSpLocks/>
          </p:cNvGrpSpPr>
          <p:nvPr/>
        </p:nvGrpSpPr>
        <p:grpSpPr bwMode="auto">
          <a:xfrm>
            <a:off x="1295400" y="2449513"/>
            <a:ext cx="2651125" cy="1782762"/>
            <a:chOff x="1097" y="653"/>
            <a:chExt cx="1670" cy="1123"/>
          </a:xfrm>
        </p:grpSpPr>
        <p:sp>
          <p:nvSpPr>
            <p:cNvPr id="58391" name="Oval 6"/>
            <p:cNvSpPr>
              <a:spLocks noChangeArrowheads="1"/>
            </p:cNvSpPr>
            <p:nvPr/>
          </p:nvSpPr>
          <p:spPr bwMode="auto">
            <a:xfrm>
              <a:off x="1248" y="864"/>
              <a:ext cx="432" cy="432"/>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58392" name="Rectangle 7"/>
            <p:cNvSpPr>
              <a:spLocks noChangeArrowheads="1"/>
            </p:cNvSpPr>
            <p:nvPr/>
          </p:nvSpPr>
          <p:spPr bwMode="auto">
            <a:xfrm>
              <a:off x="1129" y="679"/>
              <a:ext cx="212"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x</a:t>
              </a:r>
            </a:p>
          </p:txBody>
        </p:sp>
        <p:sp>
          <p:nvSpPr>
            <p:cNvPr id="58393" name="Rectangle 8"/>
            <p:cNvSpPr>
              <a:spLocks noChangeArrowheads="1"/>
            </p:cNvSpPr>
            <p:nvPr/>
          </p:nvSpPr>
          <p:spPr bwMode="auto">
            <a:xfrm>
              <a:off x="2136" y="653"/>
              <a:ext cx="212"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y</a:t>
              </a:r>
            </a:p>
          </p:txBody>
        </p:sp>
        <p:sp>
          <p:nvSpPr>
            <p:cNvPr id="58394" name="Line 9"/>
            <p:cNvSpPr>
              <a:spLocks noChangeShapeType="1"/>
            </p:cNvSpPr>
            <p:nvPr/>
          </p:nvSpPr>
          <p:spPr bwMode="auto">
            <a:xfrm>
              <a:off x="1248" y="1776"/>
              <a:ext cx="432"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58395" name="Line 10"/>
            <p:cNvSpPr>
              <a:spLocks noChangeShapeType="1"/>
            </p:cNvSpPr>
            <p:nvPr/>
          </p:nvSpPr>
          <p:spPr bwMode="auto">
            <a:xfrm>
              <a:off x="2208" y="1776"/>
              <a:ext cx="432" cy="0"/>
            </a:xfrm>
            <a:prstGeom prst="line">
              <a:avLst/>
            </a:prstGeom>
            <a:noFill/>
            <a:ln w="57150">
              <a:solidFill>
                <a:schemeClr val="tx1"/>
              </a:solidFill>
              <a:round/>
              <a:headEnd/>
              <a:tailEnd type="none" w="med" len="sm"/>
            </a:ln>
          </p:spPr>
          <p:txBody>
            <a:bodyPr wrap="none" anchor="ctr">
              <a:prstTxWarp prst="textNoShape">
                <a:avLst/>
              </a:prstTxWarp>
            </a:bodyPr>
            <a:lstStyle/>
            <a:p>
              <a:endParaRPr lang="en-US"/>
            </a:p>
          </p:txBody>
        </p:sp>
        <p:sp>
          <p:nvSpPr>
            <p:cNvPr id="58396" name="Line 11"/>
            <p:cNvSpPr>
              <a:spLocks noChangeShapeType="1"/>
            </p:cNvSpPr>
            <p:nvPr/>
          </p:nvSpPr>
          <p:spPr bwMode="auto">
            <a:xfrm>
              <a:off x="1440" y="1296"/>
              <a:ext cx="0" cy="432"/>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58397" name="Line 12"/>
            <p:cNvSpPr>
              <a:spLocks noChangeShapeType="1"/>
            </p:cNvSpPr>
            <p:nvPr/>
          </p:nvSpPr>
          <p:spPr bwMode="auto">
            <a:xfrm>
              <a:off x="2448" y="1296"/>
              <a:ext cx="0" cy="432"/>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58398" name="Freeform 13"/>
            <p:cNvSpPr>
              <a:spLocks/>
            </p:cNvSpPr>
            <p:nvPr/>
          </p:nvSpPr>
          <p:spPr bwMode="auto">
            <a:xfrm>
              <a:off x="1632" y="1200"/>
              <a:ext cx="688" cy="528"/>
            </a:xfrm>
            <a:custGeom>
              <a:avLst/>
              <a:gdLst>
                <a:gd name="T0" fmla="*/ 0 w 688"/>
                <a:gd name="T1" fmla="*/ 0 h 528"/>
                <a:gd name="T2" fmla="*/ 576 w 688"/>
                <a:gd name="T3" fmla="*/ 336 h 528"/>
                <a:gd name="T4" fmla="*/ 672 w 688"/>
                <a:gd name="T5" fmla="*/ 528 h 528"/>
                <a:gd name="T6" fmla="*/ 0 60000 65536"/>
                <a:gd name="T7" fmla="*/ 0 60000 65536"/>
                <a:gd name="T8" fmla="*/ 0 60000 65536"/>
                <a:gd name="T9" fmla="*/ 0 w 688"/>
                <a:gd name="T10" fmla="*/ 0 h 528"/>
                <a:gd name="T11" fmla="*/ 688 w 688"/>
                <a:gd name="T12" fmla="*/ 528 h 528"/>
              </a:gdLst>
              <a:ahLst/>
              <a:cxnLst>
                <a:cxn ang="T6">
                  <a:pos x="T0" y="T1"/>
                </a:cxn>
                <a:cxn ang="T7">
                  <a:pos x="T2" y="T3"/>
                </a:cxn>
                <a:cxn ang="T8">
                  <a:pos x="T4" y="T5"/>
                </a:cxn>
              </a:cxnLst>
              <a:rect l="T9" t="T10" r="T11" b="T12"/>
              <a:pathLst>
                <a:path w="688" h="528">
                  <a:moveTo>
                    <a:pt x="0" y="0"/>
                  </a:moveTo>
                  <a:cubicBezTo>
                    <a:pt x="232" y="124"/>
                    <a:pt x="464" y="248"/>
                    <a:pt x="576" y="336"/>
                  </a:cubicBezTo>
                  <a:cubicBezTo>
                    <a:pt x="688" y="424"/>
                    <a:pt x="680" y="476"/>
                    <a:pt x="672" y="528"/>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58399" name="Freeform 14"/>
            <p:cNvSpPr>
              <a:spLocks/>
            </p:cNvSpPr>
            <p:nvPr/>
          </p:nvSpPr>
          <p:spPr bwMode="auto">
            <a:xfrm flipH="1">
              <a:off x="1596" y="1200"/>
              <a:ext cx="688" cy="528"/>
            </a:xfrm>
            <a:custGeom>
              <a:avLst/>
              <a:gdLst>
                <a:gd name="T0" fmla="*/ 0 w 688"/>
                <a:gd name="T1" fmla="*/ 0 h 528"/>
                <a:gd name="T2" fmla="*/ 576 w 688"/>
                <a:gd name="T3" fmla="*/ 336 h 528"/>
                <a:gd name="T4" fmla="*/ 672 w 688"/>
                <a:gd name="T5" fmla="*/ 528 h 528"/>
                <a:gd name="T6" fmla="*/ 0 60000 65536"/>
                <a:gd name="T7" fmla="*/ 0 60000 65536"/>
                <a:gd name="T8" fmla="*/ 0 60000 65536"/>
                <a:gd name="T9" fmla="*/ 0 w 688"/>
                <a:gd name="T10" fmla="*/ 0 h 528"/>
                <a:gd name="T11" fmla="*/ 688 w 688"/>
                <a:gd name="T12" fmla="*/ 528 h 528"/>
              </a:gdLst>
              <a:ahLst/>
              <a:cxnLst>
                <a:cxn ang="T6">
                  <a:pos x="T0" y="T1"/>
                </a:cxn>
                <a:cxn ang="T7">
                  <a:pos x="T2" y="T3"/>
                </a:cxn>
                <a:cxn ang="T8">
                  <a:pos x="T4" y="T5"/>
                </a:cxn>
              </a:cxnLst>
              <a:rect l="T9" t="T10" r="T11" b="T12"/>
              <a:pathLst>
                <a:path w="688" h="528">
                  <a:moveTo>
                    <a:pt x="0" y="0"/>
                  </a:moveTo>
                  <a:cubicBezTo>
                    <a:pt x="232" y="124"/>
                    <a:pt x="464" y="248"/>
                    <a:pt x="576" y="336"/>
                  </a:cubicBezTo>
                  <a:cubicBezTo>
                    <a:pt x="688" y="424"/>
                    <a:pt x="680" y="476"/>
                    <a:pt x="672" y="528"/>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58400" name="Oval 15"/>
            <p:cNvSpPr>
              <a:spLocks noChangeArrowheads="1"/>
            </p:cNvSpPr>
            <p:nvPr/>
          </p:nvSpPr>
          <p:spPr bwMode="auto">
            <a:xfrm>
              <a:off x="2256" y="864"/>
              <a:ext cx="432" cy="432"/>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58401" name="Rectangle 16"/>
            <p:cNvSpPr>
              <a:spLocks noChangeArrowheads="1"/>
            </p:cNvSpPr>
            <p:nvPr/>
          </p:nvSpPr>
          <p:spPr bwMode="auto">
            <a:xfrm>
              <a:off x="1097" y="1465"/>
              <a:ext cx="223"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a</a:t>
              </a:r>
            </a:p>
          </p:txBody>
        </p:sp>
        <p:sp>
          <p:nvSpPr>
            <p:cNvPr id="58402" name="Rectangle 17"/>
            <p:cNvSpPr>
              <a:spLocks noChangeArrowheads="1"/>
            </p:cNvSpPr>
            <p:nvPr/>
          </p:nvSpPr>
          <p:spPr bwMode="auto">
            <a:xfrm>
              <a:off x="2544" y="1447"/>
              <a:ext cx="223"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b</a:t>
              </a:r>
            </a:p>
          </p:txBody>
        </p:sp>
        <p:sp>
          <p:nvSpPr>
            <p:cNvPr id="58403" name="Oval 18"/>
            <p:cNvSpPr>
              <a:spLocks noChangeArrowheads="1"/>
            </p:cNvSpPr>
            <p:nvPr/>
          </p:nvSpPr>
          <p:spPr bwMode="auto">
            <a:xfrm>
              <a:off x="1392" y="105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58404" name="Oval 19"/>
            <p:cNvSpPr>
              <a:spLocks noChangeArrowheads="1"/>
            </p:cNvSpPr>
            <p:nvPr/>
          </p:nvSpPr>
          <p:spPr bwMode="auto">
            <a:xfrm>
              <a:off x="2400" y="1056"/>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grpSp>
      <p:grpSp>
        <p:nvGrpSpPr>
          <p:cNvPr id="58377" name="Group 20"/>
          <p:cNvGrpSpPr>
            <a:grpSpLocks/>
          </p:cNvGrpSpPr>
          <p:nvPr/>
        </p:nvGrpSpPr>
        <p:grpSpPr bwMode="auto">
          <a:xfrm>
            <a:off x="5410200" y="2590800"/>
            <a:ext cx="1981200" cy="1828800"/>
            <a:chOff x="3360" y="912"/>
            <a:chExt cx="1248" cy="1152"/>
          </a:xfrm>
        </p:grpSpPr>
        <p:sp>
          <p:nvSpPr>
            <p:cNvPr id="58378" name="Line 21"/>
            <p:cNvSpPr>
              <a:spLocks noChangeShapeType="1"/>
            </p:cNvSpPr>
            <p:nvPr/>
          </p:nvSpPr>
          <p:spPr bwMode="auto">
            <a:xfrm flipV="1">
              <a:off x="3696" y="1344"/>
              <a:ext cx="528" cy="432"/>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58379" name="Line 22"/>
            <p:cNvSpPr>
              <a:spLocks noChangeShapeType="1"/>
            </p:cNvSpPr>
            <p:nvPr/>
          </p:nvSpPr>
          <p:spPr bwMode="auto">
            <a:xfrm flipV="1">
              <a:off x="3552" y="1296"/>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58380" name="Line 23"/>
            <p:cNvSpPr>
              <a:spLocks noChangeShapeType="1"/>
            </p:cNvSpPr>
            <p:nvPr/>
          </p:nvSpPr>
          <p:spPr bwMode="auto">
            <a:xfrm flipV="1">
              <a:off x="4416" y="1296"/>
              <a:ext cx="0"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58381" name="Oval 24"/>
            <p:cNvSpPr>
              <a:spLocks noChangeArrowheads="1"/>
            </p:cNvSpPr>
            <p:nvPr/>
          </p:nvSpPr>
          <p:spPr bwMode="auto">
            <a:xfrm>
              <a:off x="4224" y="1680"/>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58382" name="Oval 25"/>
            <p:cNvSpPr>
              <a:spLocks noChangeArrowheads="1"/>
            </p:cNvSpPr>
            <p:nvPr/>
          </p:nvSpPr>
          <p:spPr bwMode="auto">
            <a:xfrm>
              <a:off x="3360" y="1680"/>
              <a:ext cx="384" cy="384"/>
            </a:xfrm>
            <a:prstGeom prst="ellipse">
              <a:avLst/>
            </a:prstGeom>
            <a:solidFill>
              <a:schemeClr val="bg1"/>
            </a:solidFill>
            <a:ln w="31750">
              <a:solidFill>
                <a:schemeClr val="tx1"/>
              </a:solidFill>
              <a:round/>
              <a:headEnd/>
              <a:tailEnd type="none" w="med" len="sm"/>
            </a:ln>
          </p:spPr>
          <p:txBody>
            <a:bodyPr wrap="none" anchor="ctr">
              <a:prstTxWarp prst="textNoShape">
                <a:avLst/>
              </a:prstTxWarp>
            </a:bodyPr>
            <a:lstStyle/>
            <a:p>
              <a:endParaRPr lang="en-US"/>
            </a:p>
          </p:txBody>
        </p:sp>
        <p:sp>
          <p:nvSpPr>
            <p:cNvPr id="58383" name="Rectangle 26"/>
            <p:cNvSpPr>
              <a:spLocks noChangeArrowheads="1"/>
            </p:cNvSpPr>
            <p:nvPr/>
          </p:nvSpPr>
          <p:spPr bwMode="auto">
            <a:xfrm>
              <a:off x="3360" y="912"/>
              <a:ext cx="384" cy="384"/>
            </a:xfrm>
            <a:prstGeom prst="rect">
              <a:avLst/>
            </a:prstGeom>
            <a:noFill/>
            <a:ln w="31750">
              <a:solidFill>
                <a:schemeClr val="tx1"/>
              </a:solidFill>
              <a:miter lim="800000"/>
              <a:headEnd/>
              <a:tailEnd type="none" w="med" len="sm"/>
            </a:ln>
          </p:spPr>
          <p:txBody>
            <a:bodyPr wrap="none" anchor="ctr">
              <a:prstTxWarp prst="textNoShape">
                <a:avLst/>
              </a:prstTxWarp>
            </a:bodyPr>
            <a:lstStyle/>
            <a:p>
              <a:endParaRPr lang="en-US"/>
            </a:p>
          </p:txBody>
        </p:sp>
        <p:sp>
          <p:nvSpPr>
            <p:cNvPr id="58384" name="Rectangle 27"/>
            <p:cNvSpPr>
              <a:spLocks noChangeArrowheads="1"/>
            </p:cNvSpPr>
            <p:nvPr/>
          </p:nvSpPr>
          <p:spPr bwMode="auto">
            <a:xfrm>
              <a:off x="4224" y="912"/>
              <a:ext cx="384" cy="384"/>
            </a:xfrm>
            <a:prstGeom prst="rect">
              <a:avLst/>
            </a:prstGeom>
            <a:noFill/>
            <a:ln w="31750">
              <a:solidFill>
                <a:schemeClr val="tx1"/>
              </a:solidFill>
              <a:miter lim="800000"/>
              <a:headEnd/>
              <a:tailEnd type="none" w="med" len="sm"/>
            </a:ln>
          </p:spPr>
          <p:txBody>
            <a:bodyPr wrap="none" anchor="ctr">
              <a:prstTxWarp prst="textNoShape">
                <a:avLst/>
              </a:prstTxWarp>
            </a:bodyPr>
            <a:lstStyle/>
            <a:p>
              <a:endParaRPr lang="en-US"/>
            </a:p>
          </p:txBody>
        </p:sp>
        <p:sp>
          <p:nvSpPr>
            <p:cNvPr id="58385" name="Rectangle 28"/>
            <p:cNvSpPr>
              <a:spLocks noChangeArrowheads="1"/>
            </p:cNvSpPr>
            <p:nvPr/>
          </p:nvSpPr>
          <p:spPr bwMode="auto">
            <a:xfrm>
              <a:off x="3456" y="967"/>
              <a:ext cx="212"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x</a:t>
              </a:r>
            </a:p>
          </p:txBody>
        </p:sp>
        <p:sp>
          <p:nvSpPr>
            <p:cNvPr id="58386" name="Rectangle 29"/>
            <p:cNvSpPr>
              <a:spLocks noChangeArrowheads="1"/>
            </p:cNvSpPr>
            <p:nvPr/>
          </p:nvSpPr>
          <p:spPr bwMode="auto">
            <a:xfrm>
              <a:off x="4320" y="967"/>
              <a:ext cx="212"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y</a:t>
              </a:r>
            </a:p>
          </p:txBody>
        </p:sp>
        <p:sp>
          <p:nvSpPr>
            <p:cNvPr id="58387" name="Rectangle 30"/>
            <p:cNvSpPr>
              <a:spLocks noChangeArrowheads="1"/>
            </p:cNvSpPr>
            <p:nvPr/>
          </p:nvSpPr>
          <p:spPr bwMode="auto">
            <a:xfrm>
              <a:off x="3456" y="1735"/>
              <a:ext cx="223"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a</a:t>
              </a:r>
            </a:p>
          </p:txBody>
        </p:sp>
        <p:sp>
          <p:nvSpPr>
            <p:cNvPr id="58388" name="Rectangle 31"/>
            <p:cNvSpPr>
              <a:spLocks noChangeArrowheads="1"/>
            </p:cNvSpPr>
            <p:nvPr/>
          </p:nvSpPr>
          <p:spPr bwMode="auto">
            <a:xfrm>
              <a:off x="4320" y="1735"/>
              <a:ext cx="223"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b</a:t>
              </a:r>
            </a:p>
          </p:txBody>
        </p:sp>
        <p:sp>
          <p:nvSpPr>
            <p:cNvPr id="58389" name="Line 32"/>
            <p:cNvSpPr>
              <a:spLocks noChangeShapeType="1"/>
            </p:cNvSpPr>
            <p:nvPr/>
          </p:nvSpPr>
          <p:spPr bwMode="auto">
            <a:xfrm flipH="1" flipV="1">
              <a:off x="3696" y="1344"/>
              <a:ext cx="576" cy="384"/>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58390" name="Rectangle 33"/>
            <p:cNvSpPr>
              <a:spLocks noChangeArrowheads="1"/>
            </p:cNvSpPr>
            <p:nvPr/>
          </p:nvSpPr>
          <p:spPr bwMode="auto">
            <a:xfrm>
              <a:off x="3744" y="1680"/>
              <a:ext cx="553" cy="233"/>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latin typeface="Courier" charset="0"/>
                  <a:ea typeface="Courier" charset="0"/>
                  <a:cs typeface="Courier" charset="0"/>
                </a:rPr>
                <a:t>get()</a:t>
              </a: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Date Placeholder 3"/>
          <p:cNvSpPr>
            <a:spLocks noGrp="1"/>
          </p:cNvSpPr>
          <p:nvPr>
            <p:ph type="dt" sz="quarter" idx="10"/>
          </p:nvPr>
        </p:nvSpPr>
        <p:spPr>
          <a:noFill/>
        </p:spPr>
        <p:txBody>
          <a:bodyPr/>
          <a:lstStyle/>
          <a:p>
            <a:r>
              <a:rPr lang="en-US" smtClean="0"/>
              <a:t>© Oscar Nierstrasz</a:t>
            </a:r>
            <a:endParaRPr lang="de-CH" smtClean="0"/>
          </a:p>
        </p:txBody>
      </p:sp>
      <p:sp>
        <p:nvSpPr>
          <p:cNvPr id="60419" name="Footer Placeholder 4"/>
          <p:cNvSpPr>
            <a:spLocks noGrp="1"/>
          </p:cNvSpPr>
          <p:nvPr>
            <p:ph type="ftr" sz="quarter" idx="11"/>
          </p:nvPr>
        </p:nvSpPr>
        <p:spPr>
          <a:noFill/>
        </p:spPr>
        <p:txBody>
          <a:bodyPr/>
          <a:lstStyle/>
          <a:p>
            <a:r>
              <a:rPr lang="en-US" smtClean="0"/>
              <a:t>Petri Nets</a:t>
            </a:r>
            <a:endParaRPr lang="de-CH" smtClean="0"/>
          </a:p>
        </p:txBody>
      </p:sp>
      <p:sp>
        <p:nvSpPr>
          <p:cNvPr id="60420" name="Slide Number Placeholder 5"/>
          <p:cNvSpPr>
            <a:spLocks noGrp="1"/>
          </p:cNvSpPr>
          <p:nvPr>
            <p:ph type="sldNum" sz="quarter" idx="12"/>
          </p:nvPr>
        </p:nvSpPr>
        <p:spPr>
          <a:noFill/>
        </p:spPr>
        <p:txBody>
          <a:bodyPr/>
          <a:lstStyle/>
          <a:p>
            <a:fld id="{8A32E557-6F29-4F49-8F8D-DD77E47D3E59}" type="slidenum">
              <a:rPr lang="de-CH" smtClean="0"/>
              <a:pPr/>
              <a:t>26</a:t>
            </a:fld>
            <a:endParaRPr lang="de-CH" sz="1400" smtClean="0">
              <a:solidFill>
                <a:srgbClr val="7E7E7E"/>
              </a:solidFill>
              <a:latin typeface="Times" charset="0"/>
            </a:endParaRPr>
          </a:p>
        </p:txBody>
      </p:sp>
      <p:sp>
        <p:nvSpPr>
          <p:cNvPr id="60421" name="Rectangle 2"/>
          <p:cNvSpPr>
            <a:spLocks noGrp="1" noChangeArrowheads="1"/>
          </p:cNvSpPr>
          <p:nvPr>
            <p:ph type="title"/>
          </p:nvPr>
        </p:nvSpPr>
        <p:spPr/>
        <p:txBody>
          <a:bodyPr/>
          <a:lstStyle/>
          <a:p>
            <a:r>
              <a:rPr lang="en-US"/>
              <a:t>Transactions</a:t>
            </a:r>
          </a:p>
        </p:txBody>
      </p:sp>
      <p:sp>
        <p:nvSpPr>
          <p:cNvPr id="60422" name="Rectangle 3"/>
          <p:cNvSpPr>
            <a:spLocks noGrp="1" noChangeArrowheads="1"/>
          </p:cNvSpPr>
          <p:nvPr>
            <p:ph type="body" idx="1"/>
          </p:nvPr>
        </p:nvSpPr>
        <p:spPr>
          <a:xfrm>
            <a:off x="539750" y="1600200"/>
            <a:ext cx="8061325" cy="1089025"/>
          </a:xfrm>
        </p:spPr>
        <p:txBody>
          <a:bodyPr/>
          <a:lstStyle/>
          <a:p>
            <a:pPr marL="0" indent="0">
              <a:lnSpc>
                <a:spcPct val="90000"/>
              </a:lnSpc>
              <a:buFont typeface="Helvetica CE" charset="0"/>
              <a:buNone/>
            </a:pPr>
            <a:r>
              <a:rPr lang="en-US"/>
              <a:t>Transitions attempting to fire must grab their input tokens as an atomic transaction, or the net may deadlock even though there are enabled transitions!</a:t>
            </a:r>
          </a:p>
        </p:txBody>
      </p:sp>
      <p:sp>
        <p:nvSpPr>
          <p:cNvPr id="60423" name="Text Box 4"/>
          <p:cNvSpPr txBox="1">
            <a:spLocks noChangeArrowheads="1"/>
          </p:cNvSpPr>
          <p:nvPr/>
        </p:nvSpPr>
        <p:spPr bwMode="auto">
          <a:xfrm>
            <a:off x="457200" y="5229225"/>
            <a:ext cx="8305800" cy="1095375"/>
          </a:xfrm>
          <a:prstGeom prst="rect">
            <a:avLst/>
          </a:prstGeom>
          <a:noFill/>
          <a:ln w="9525">
            <a:noFill/>
            <a:miter lim="800000"/>
            <a:headEnd/>
            <a:tailEnd/>
          </a:ln>
        </p:spPr>
        <p:txBody>
          <a:bodyPr>
            <a:prstTxWarp prst="textNoShape">
              <a:avLst/>
            </a:prstTxWarp>
            <a:spAutoFit/>
          </a:bodyPr>
          <a:lstStyle/>
          <a:p>
            <a:pPr eaLnBrk="1" hangingPunct="1">
              <a:lnSpc>
                <a:spcPct val="90000"/>
              </a:lnSpc>
              <a:spcBef>
                <a:spcPct val="20000"/>
              </a:spcBef>
            </a:pPr>
            <a:r>
              <a:rPr lang="en-US" i="1">
                <a:solidFill>
                  <a:srgbClr val="7F0101"/>
                </a:solidFill>
              </a:rPr>
              <a:t>If a and b are implemented by independent processes, and x and y by shared resources, this net can deadlock even though b is enabled if a (incorrectly) grabs x and waits for y.</a:t>
            </a:r>
          </a:p>
        </p:txBody>
      </p:sp>
      <p:grpSp>
        <p:nvGrpSpPr>
          <p:cNvPr id="60424" name="Group 5"/>
          <p:cNvGrpSpPr>
            <a:grpSpLocks/>
          </p:cNvGrpSpPr>
          <p:nvPr/>
        </p:nvGrpSpPr>
        <p:grpSpPr bwMode="auto">
          <a:xfrm>
            <a:off x="3200400" y="2667000"/>
            <a:ext cx="2638425" cy="2514600"/>
            <a:chOff x="2774" y="1522"/>
            <a:chExt cx="1662" cy="1584"/>
          </a:xfrm>
        </p:grpSpPr>
        <p:sp>
          <p:nvSpPr>
            <p:cNvPr id="60425" name="Oval 6"/>
            <p:cNvSpPr>
              <a:spLocks noChangeArrowheads="1"/>
            </p:cNvSpPr>
            <p:nvPr/>
          </p:nvSpPr>
          <p:spPr bwMode="auto">
            <a:xfrm>
              <a:off x="2976" y="2304"/>
              <a:ext cx="384" cy="384"/>
            </a:xfrm>
            <a:prstGeom prst="ellipse">
              <a:avLst/>
            </a:prstGeom>
            <a:noFill/>
            <a:ln w="31750">
              <a:solidFill>
                <a:schemeClr val="tx1"/>
              </a:solidFill>
              <a:round/>
              <a:headEnd/>
              <a:tailEnd type="none" w="med" len="sm"/>
            </a:ln>
          </p:spPr>
          <p:txBody>
            <a:bodyPr wrap="none" anchor="ctr">
              <a:prstTxWarp prst="textNoShape">
                <a:avLst/>
              </a:prstTxWarp>
            </a:bodyPr>
            <a:lstStyle/>
            <a:p>
              <a:endParaRPr lang="en-US"/>
            </a:p>
          </p:txBody>
        </p:sp>
        <p:sp>
          <p:nvSpPr>
            <p:cNvPr id="60426" name="Oval 7"/>
            <p:cNvSpPr>
              <a:spLocks noChangeArrowheads="1"/>
            </p:cNvSpPr>
            <p:nvPr/>
          </p:nvSpPr>
          <p:spPr bwMode="auto">
            <a:xfrm>
              <a:off x="3792" y="2304"/>
              <a:ext cx="384" cy="384"/>
            </a:xfrm>
            <a:prstGeom prst="ellipse">
              <a:avLst/>
            </a:prstGeom>
            <a:noFill/>
            <a:ln w="31750">
              <a:solidFill>
                <a:schemeClr val="tx1"/>
              </a:solidFill>
              <a:round/>
              <a:headEnd/>
              <a:tailEnd type="none" w="med" len="sm"/>
            </a:ln>
          </p:spPr>
          <p:txBody>
            <a:bodyPr wrap="none" anchor="ctr">
              <a:prstTxWarp prst="textNoShape">
                <a:avLst/>
              </a:prstTxWarp>
            </a:bodyPr>
            <a:lstStyle/>
            <a:p>
              <a:endParaRPr lang="en-US"/>
            </a:p>
          </p:txBody>
        </p:sp>
        <p:sp>
          <p:nvSpPr>
            <p:cNvPr id="60427" name="Line 8"/>
            <p:cNvSpPr>
              <a:spLocks noChangeShapeType="1"/>
            </p:cNvSpPr>
            <p:nvPr/>
          </p:nvSpPr>
          <p:spPr bwMode="auto">
            <a:xfrm>
              <a:off x="3312" y="3072"/>
              <a:ext cx="576" cy="0"/>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sp>
          <p:nvSpPr>
            <p:cNvPr id="60428" name="Line 9"/>
            <p:cNvSpPr>
              <a:spLocks noChangeShapeType="1"/>
            </p:cNvSpPr>
            <p:nvPr/>
          </p:nvSpPr>
          <p:spPr bwMode="auto">
            <a:xfrm flipV="1">
              <a:off x="3600" y="1680"/>
              <a:ext cx="0" cy="432"/>
            </a:xfrm>
            <a:prstGeom prst="line">
              <a:avLst/>
            </a:prstGeom>
            <a:noFill/>
            <a:ln w="38100">
              <a:solidFill>
                <a:schemeClr val="tx1"/>
              </a:solidFill>
              <a:round/>
              <a:headEnd/>
              <a:tailEnd type="none" w="med" len="sm"/>
            </a:ln>
          </p:spPr>
          <p:txBody>
            <a:bodyPr wrap="none" anchor="ctr">
              <a:prstTxWarp prst="textNoShape">
                <a:avLst/>
              </a:prstTxWarp>
            </a:bodyPr>
            <a:lstStyle/>
            <a:p>
              <a:endParaRPr lang="en-US"/>
            </a:p>
          </p:txBody>
        </p:sp>
        <p:sp>
          <p:nvSpPr>
            <p:cNvPr id="60429" name="Oval 10"/>
            <p:cNvSpPr>
              <a:spLocks noChangeArrowheads="1"/>
            </p:cNvSpPr>
            <p:nvPr/>
          </p:nvSpPr>
          <p:spPr bwMode="auto">
            <a:xfrm>
              <a:off x="3120" y="2448"/>
              <a:ext cx="96" cy="96"/>
            </a:xfrm>
            <a:prstGeom prst="ellipse">
              <a:avLst/>
            </a:prstGeom>
            <a:solidFill>
              <a:srgbClr val="00027F"/>
            </a:solidFill>
            <a:ln w="31750">
              <a:noFill/>
              <a:round/>
              <a:headEnd/>
              <a:tailEnd type="none" w="med" len="sm"/>
            </a:ln>
          </p:spPr>
          <p:txBody>
            <a:bodyPr wrap="none" anchor="ctr">
              <a:prstTxWarp prst="textNoShape">
                <a:avLst/>
              </a:prstTxWarp>
            </a:bodyPr>
            <a:lstStyle/>
            <a:p>
              <a:endParaRPr lang="en-US"/>
            </a:p>
          </p:txBody>
        </p:sp>
        <p:sp>
          <p:nvSpPr>
            <p:cNvPr id="60430" name="Freeform 11"/>
            <p:cNvSpPr>
              <a:spLocks/>
            </p:cNvSpPr>
            <p:nvPr/>
          </p:nvSpPr>
          <p:spPr bwMode="auto">
            <a:xfrm>
              <a:off x="3000" y="1824"/>
              <a:ext cx="552" cy="480"/>
            </a:xfrm>
            <a:custGeom>
              <a:avLst/>
              <a:gdLst>
                <a:gd name="T0" fmla="*/ 120 w 552"/>
                <a:gd name="T1" fmla="*/ 480 h 480"/>
                <a:gd name="T2" fmla="*/ 72 w 552"/>
                <a:gd name="T3" fmla="*/ 96 h 480"/>
                <a:gd name="T4" fmla="*/ 552 w 552"/>
                <a:gd name="T5" fmla="*/ 0 h 480"/>
                <a:gd name="T6" fmla="*/ 0 60000 65536"/>
                <a:gd name="T7" fmla="*/ 0 60000 65536"/>
                <a:gd name="T8" fmla="*/ 0 60000 65536"/>
                <a:gd name="T9" fmla="*/ 0 w 552"/>
                <a:gd name="T10" fmla="*/ 0 h 480"/>
                <a:gd name="T11" fmla="*/ 552 w 552"/>
                <a:gd name="T12" fmla="*/ 480 h 480"/>
              </a:gdLst>
              <a:ahLst/>
              <a:cxnLst>
                <a:cxn ang="T6">
                  <a:pos x="T0" y="T1"/>
                </a:cxn>
                <a:cxn ang="T7">
                  <a:pos x="T2" y="T3"/>
                </a:cxn>
                <a:cxn ang="T8">
                  <a:pos x="T4" y="T5"/>
                </a:cxn>
              </a:cxnLst>
              <a:rect l="T9" t="T10" r="T11" b="T12"/>
              <a:pathLst>
                <a:path w="552" h="480">
                  <a:moveTo>
                    <a:pt x="120" y="480"/>
                  </a:moveTo>
                  <a:cubicBezTo>
                    <a:pt x="60" y="328"/>
                    <a:pt x="0" y="176"/>
                    <a:pt x="72" y="96"/>
                  </a:cubicBezTo>
                  <a:cubicBezTo>
                    <a:pt x="144" y="16"/>
                    <a:pt x="348" y="8"/>
                    <a:pt x="552" y="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60431" name="Freeform 12"/>
            <p:cNvSpPr>
              <a:spLocks/>
            </p:cNvSpPr>
            <p:nvPr/>
          </p:nvSpPr>
          <p:spPr bwMode="auto">
            <a:xfrm>
              <a:off x="3200" y="1968"/>
              <a:ext cx="400" cy="288"/>
            </a:xfrm>
            <a:custGeom>
              <a:avLst/>
              <a:gdLst>
                <a:gd name="T0" fmla="*/ 400 w 400"/>
                <a:gd name="T1" fmla="*/ 0 h 288"/>
                <a:gd name="T2" fmla="*/ 64 w 400"/>
                <a:gd name="T3" fmla="*/ 48 h 288"/>
                <a:gd name="T4" fmla="*/ 16 w 400"/>
                <a:gd name="T5" fmla="*/ 288 h 288"/>
                <a:gd name="T6" fmla="*/ 0 60000 65536"/>
                <a:gd name="T7" fmla="*/ 0 60000 65536"/>
                <a:gd name="T8" fmla="*/ 0 60000 65536"/>
                <a:gd name="T9" fmla="*/ 0 w 400"/>
                <a:gd name="T10" fmla="*/ 0 h 288"/>
                <a:gd name="T11" fmla="*/ 400 w 400"/>
                <a:gd name="T12" fmla="*/ 288 h 288"/>
              </a:gdLst>
              <a:ahLst/>
              <a:cxnLst>
                <a:cxn ang="T6">
                  <a:pos x="T0" y="T1"/>
                </a:cxn>
                <a:cxn ang="T7">
                  <a:pos x="T2" y="T3"/>
                </a:cxn>
                <a:cxn ang="T8">
                  <a:pos x="T4" y="T5"/>
                </a:cxn>
              </a:cxnLst>
              <a:rect l="T9" t="T10" r="T11" b="T12"/>
              <a:pathLst>
                <a:path w="400" h="288">
                  <a:moveTo>
                    <a:pt x="400" y="0"/>
                  </a:moveTo>
                  <a:cubicBezTo>
                    <a:pt x="264" y="0"/>
                    <a:pt x="128" y="0"/>
                    <a:pt x="64" y="48"/>
                  </a:cubicBezTo>
                  <a:cubicBezTo>
                    <a:pt x="0" y="96"/>
                    <a:pt x="8" y="192"/>
                    <a:pt x="16" y="288"/>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60432" name="Freeform 13"/>
            <p:cNvSpPr>
              <a:spLocks/>
            </p:cNvSpPr>
            <p:nvPr/>
          </p:nvSpPr>
          <p:spPr bwMode="auto">
            <a:xfrm>
              <a:off x="3600" y="1856"/>
              <a:ext cx="504" cy="400"/>
            </a:xfrm>
            <a:custGeom>
              <a:avLst/>
              <a:gdLst>
                <a:gd name="T0" fmla="*/ 0 w 504"/>
                <a:gd name="T1" fmla="*/ 16 h 400"/>
                <a:gd name="T2" fmla="*/ 432 w 504"/>
                <a:gd name="T3" fmla="*/ 64 h 400"/>
                <a:gd name="T4" fmla="*/ 432 w 504"/>
                <a:gd name="T5" fmla="*/ 400 h 400"/>
                <a:gd name="T6" fmla="*/ 0 60000 65536"/>
                <a:gd name="T7" fmla="*/ 0 60000 65536"/>
                <a:gd name="T8" fmla="*/ 0 60000 65536"/>
                <a:gd name="T9" fmla="*/ 0 w 504"/>
                <a:gd name="T10" fmla="*/ 0 h 400"/>
                <a:gd name="T11" fmla="*/ 504 w 504"/>
                <a:gd name="T12" fmla="*/ 400 h 400"/>
              </a:gdLst>
              <a:ahLst/>
              <a:cxnLst>
                <a:cxn ang="T6">
                  <a:pos x="T0" y="T1"/>
                </a:cxn>
                <a:cxn ang="T7">
                  <a:pos x="T2" y="T3"/>
                </a:cxn>
                <a:cxn ang="T8">
                  <a:pos x="T4" y="T5"/>
                </a:cxn>
              </a:cxnLst>
              <a:rect l="T9" t="T10" r="T11" b="T12"/>
              <a:pathLst>
                <a:path w="504" h="400">
                  <a:moveTo>
                    <a:pt x="0" y="16"/>
                  </a:moveTo>
                  <a:cubicBezTo>
                    <a:pt x="180" y="8"/>
                    <a:pt x="360" y="0"/>
                    <a:pt x="432" y="64"/>
                  </a:cubicBezTo>
                  <a:cubicBezTo>
                    <a:pt x="504" y="128"/>
                    <a:pt x="468" y="264"/>
                    <a:pt x="432" y="400"/>
                  </a:cubicBezTo>
                </a:path>
              </a:pathLst>
            </a:cu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60433" name="Line 14"/>
            <p:cNvSpPr>
              <a:spLocks noChangeShapeType="1"/>
            </p:cNvSpPr>
            <p:nvPr/>
          </p:nvSpPr>
          <p:spPr bwMode="auto">
            <a:xfrm>
              <a:off x="3216" y="2688"/>
              <a:ext cx="240" cy="336"/>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60434" name="Line 15"/>
            <p:cNvSpPr>
              <a:spLocks noChangeShapeType="1"/>
            </p:cNvSpPr>
            <p:nvPr/>
          </p:nvSpPr>
          <p:spPr bwMode="auto">
            <a:xfrm flipH="1">
              <a:off x="3744" y="2688"/>
              <a:ext cx="192" cy="336"/>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60435" name="Text Box 16"/>
            <p:cNvSpPr txBox="1">
              <a:spLocks noChangeArrowheads="1"/>
            </p:cNvSpPr>
            <p:nvPr/>
          </p:nvSpPr>
          <p:spPr bwMode="auto">
            <a:xfrm>
              <a:off x="3062" y="2818"/>
              <a:ext cx="223"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a</a:t>
              </a:r>
            </a:p>
          </p:txBody>
        </p:sp>
        <p:sp>
          <p:nvSpPr>
            <p:cNvPr id="60436" name="Text Box 17"/>
            <p:cNvSpPr txBox="1">
              <a:spLocks noChangeArrowheads="1"/>
            </p:cNvSpPr>
            <p:nvPr/>
          </p:nvSpPr>
          <p:spPr bwMode="auto">
            <a:xfrm>
              <a:off x="3686" y="1522"/>
              <a:ext cx="223"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b</a:t>
              </a:r>
            </a:p>
          </p:txBody>
        </p:sp>
        <p:sp>
          <p:nvSpPr>
            <p:cNvPr id="60437" name="Text Box 18"/>
            <p:cNvSpPr txBox="1">
              <a:spLocks noChangeArrowheads="1"/>
            </p:cNvSpPr>
            <p:nvPr/>
          </p:nvSpPr>
          <p:spPr bwMode="auto">
            <a:xfrm>
              <a:off x="2774" y="2146"/>
              <a:ext cx="212"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x</a:t>
              </a:r>
            </a:p>
          </p:txBody>
        </p:sp>
        <p:sp>
          <p:nvSpPr>
            <p:cNvPr id="60438" name="Text Box 19"/>
            <p:cNvSpPr txBox="1">
              <a:spLocks noChangeArrowheads="1"/>
            </p:cNvSpPr>
            <p:nvPr/>
          </p:nvSpPr>
          <p:spPr bwMode="auto">
            <a:xfrm>
              <a:off x="4224" y="2167"/>
              <a:ext cx="212" cy="288"/>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rPr>
                <a:t>y</a:t>
              </a: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Date Placeholder 3"/>
          <p:cNvSpPr>
            <a:spLocks noGrp="1"/>
          </p:cNvSpPr>
          <p:nvPr>
            <p:ph type="dt" sz="quarter" idx="10"/>
          </p:nvPr>
        </p:nvSpPr>
        <p:spPr>
          <a:noFill/>
        </p:spPr>
        <p:txBody>
          <a:bodyPr/>
          <a:lstStyle/>
          <a:p>
            <a:r>
              <a:rPr lang="en-US" smtClean="0"/>
              <a:t>© Oscar Nierstrasz</a:t>
            </a:r>
            <a:endParaRPr lang="de-CH" smtClean="0"/>
          </a:p>
        </p:txBody>
      </p:sp>
      <p:sp>
        <p:nvSpPr>
          <p:cNvPr id="62467" name="Footer Placeholder 4"/>
          <p:cNvSpPr>
            <a:spLocks noGrp="1"/>
          </p:cNvSpPr>
          <p:nvPr>
            <p:ph type="ftr" sz="quarter" idx="11"/>
          </p:nvPr>
        </p:nvSpPr>
        <p:spPr>
          <a:noFill/>
        </p:spPr>
        <p:txBody>
          <a:bodyPr/>
          <a:lstStyle/>
          <a:p>
            <a:r>
              <a:rPr lang="en-US" smtClean="0"/>
              <a:t>Petri Nets</a:t>
            </a:r>
            <a:endParaRPr lang="de-CH" smtClean="0"/>
          </a:p>
        </p:txBody>
      </p:sp>
      <p:sp>
        <p:nvSpPr>
          <p:cNvPr id="62468" name="Slide Number Placeholder 5"/>
          <p:cNvSpPr>
            <a:spLocks noGrp="1"/>
          </p:cNvSpPr>
          <p:nvPr>
            <p:ph type="sldNum" sz="quarter" idx="12"/>
          </p:nvPr>
        </p:nvSpPr>
        <p:spPr>
          <a:noFill/>
        </p:spPr>
        <p:txBody>
          <a:bodyPr/>
          <a:lstStyle/>
          <a:p>
            <a:r>
              <a:rPr lang="de-CH"/>
              <a:t>CP 12.</a:t>
            </a:r>
            <a:fld id="{F041DE9A-A017-F244-B141-9989C1102E83}" type="slidenum">
              <a:rPr lang="de-CH"/>
              <a:pPr/>
              <a:t>27</a:t>
            </a:fld>
            <a:endParaRPr lang="de-CH" sz="1400">
              <a:solidFill>
                <a:srgbClr val="7E7E7E"/>
              </a:solidFill>
              <a:latin typeface="Times" charset="0"/>
            </a:endParaRPr>
          </a:p>
        </p:txBody>
      </p:sp>
      <p:sp>
        <p:nvSpPr>
          <p:cNvPr id="62469" name="Rectangle 2"/>
          <p:cNvSpPr>
            <a:spLocks noGrp="1" noChangeArrowheads="1"/>
          </p:cNvSpPr>
          <p:nvPr>
            <p:ph type="title"/>
          </p:nvPr>
        </p:nvSpPr>
        <p:spPr/>
        <p:txBody>
          <a:bodyPr/>
          <a:lstStyle/>
          <a:p>
            <a:r>
              <a:rPr lang="en-US"/>
              <a:t>Coordinated interaction</a:t>
            </a:r>
          </a:p>
        </p:txBody>
      </p:sp>
      <p:sp>
        <p:nvSpPr>
          <p:cNvPr id="62470" name="Rectangle 3"/>
          <p:cNvSpPr>
            <a:spLocks noGrp="1" noChangeArrowheads="1"/>
          </p:cNvSpPr>
          <p:nvPr>
            <p:ph type="body" idx="1"/>
          </p:nvPr>
        </p:nvSpPr>
        <p:spPr>
          <a:xfrm>
            <a:off x="539750" y="1654175"/>
            <a:ext cx="8061325" cy="942975"/>
          </a:xfrm>
        </p:spPr>
        <p:txBody>
          <a:bodyPr/>
          <a:lstStyle/>
          <a:p>
            <a:pPr marL="0" indent="0">
              <a:lnSpc>
                <a:spcPct val="90000"/>
              </a:lnSpc>
              <a:buFont typeface="Helvetica CE" charset="0"/>
              <a:buNone/>
            </a:pPr>
            <a:r>
              <a:rPr lang="en-US" i="1">
                <a:solidFill>
                  <a:srgbClr val="7F0101"/>
                </a:solidFill>
              </a:rPr>
              <a:t>A simple solution is to treat the state of the entire net as a single, shared resource:</a:t>
            </a:r>
          </a:p>
        </p:txBody>
      </p:sp>
      <p:sp>
        <p:nvSpPr>
          <p:cNvPr id="62471" name="Text Box 30"/>
          <p:cNvSpPr txBox="1">
            <a:spLocks noChangeArrowheads="1"/>
          </p:cNvSpPr>
          <p:nvPr/>
        </p:nvSpPr>
        <p:spPr bwMode="auto">
          <a:xfrm>
            <a:off x="685800" y="5181600"/>
            <a:ext cx="8001000" cy="457200"/>
          </a:xfrm>
          <a:prstGeom prst="rect">
            <a:avLst/>
          </a:prstGeom>
          <a:noFill/>
          <a:ln w="9525">
            <a:noFill/>
            <a:miter lim="800000"/>
            <a:headEnd/>
            <a:tailEnd/>
          </a:ln>
        </p:spPr>
        <p:txBody>
          <a:bodyPr>
            <a:prstTxWarp prst="textNoShape">
              <a:avLst/>
            </a:prstTxWarp>
            <a:spAutoFit/>
          </a:bodyPr>
          <a:lstStyle/>
          <a:p>
            <a:pPr marL="469900" indent="-469900" eaLnBrk="1" hangingPunct="1">
              <a:spcBef>
                <a:spcPct val="20000"/>
              </a:spcBef>
            </a:pPr>
            <a:r>
              <a:rPr lang="en-US">
                <a:solidFill>
                  <a:srgbClr val="00027F"/>
                </a:solidFill>
              </a:rPr>
              <a:t>After a transition fires, it notifies waiting transitions.</a:t>
            </a:r>
          </a:p>
        </p:txBody>
      </p:sp>
      <p:grpSp>
        <p:nvGrpSpPr>
          <p:cNvPr id="62473" name="Group 32"/>
          <p:cNvGrpSpPr>
            <a:grpSpLocks/>
          </p:cNvGrpSpPr>
          <p:nvPr/>
        </p:nvGrpSpPr>
        <p:grpSpPr bwMode="auto">
          <a:xfrm>
            <a:off x="3733800" y="2590800"/>
            <a:ext cx="1752600" cy="1524000"/>
            <a:chOff x="3408" y="1536"/>
            <a:chExt cx="1104" cy="960"/>
          </a:xfrm>
        </p:grpSpPr>
        <p:sp>
          <p:nvSpPr>
            <p:cNvPr id="62483" name="Oval 33"/>
            <p:cNvSpPr>
              <a:spLocks noChangeArrowheads="1"/>
            </p:cNvSpPr>
            <p:nvPr/>
          </p:nvSpPr>
          <p:spPr bwMode="auto">
            <a:xfrm>
              <a:off x="3653" y="1957"/>
              <a:ext cx="193" cy="193"/>
            </a:xfrm>
            <a:prstGeom prst="ellipse">
              <a:avLst/>
            </a:prstGeom>
            <a:noFill/>
            <a:ln w="19050">
              <a:solidFill>
                <a:schemeClr val="tx1"/>
              </a:solidFill>
              <a:round/>
              <a:headEnd/>
              <a:tailEnd type="none" w="med" len="sm"/>
            </a:ln>
          </p:spPr>
          <p:txBody>
            <a:bodyPr wrap="none" anchor="ctr">
              <a:prstTxWarp prst="textNoShape">
                <a:avLst/>
              </a:prstTxWarp>
            </a:bodyPr>
            <a:lstStyle/>
            <a:p>
              <a:endParaRPr lang="en-US"/>
            </a:p>
          </p:txBody>
        </p:sp>
        <p:sp>
          <p:nvSpPr>
            <p:cNvPr id="62484" name="Oval 34"/>
            <p:cNvSpPr>
              <a:spLocks noChangeArrowheads="1"/>
            </p:cNvSpPr>
            <p:nvPr/>
          </p:nvSpPr>
          <p:spPr bwMode="auto">
            <a:xfrm>
              <a:off x="4062" y="1957"/>
              <a:ext cx="192" cy="193"/>
            </a:xfrm>
            <a:prstGeom prst="ellipse">
              <a:avLst/>
            </a:prstGeom>
            <a:noFill/>
            <a:ln w="19050">
              <a:solidFill>
                <a:schemeClr val="tx1"/>
              </a:solidFill>
              <a:round/>
              <a:headEnd/>
              <a:tailEnd type="none" w="med" len="sm"/>
            </a:ln>
          </p:spPr>
          <p:txBody>
            <a:bodyPr wrap="none" anchor="ctr">
              <a:prstTxWarp prst="textNoShape">
                <a:avLst/>
              </a:prstTxWarp>
            </a:bodyPr>
            <a:lstStyle/>
            <a:p>
              <a:endParaRPr lang="en-US"/>
            </a:p>
          </p:txBody>
        </p:sp>
        <p:sp>
          <p:nvSpPr>
            <p:cNvPr id="62485" name="Line 35"/>
            <p:cNvSpPr>
              <a:spLocks noChangeShapeType="1"/>
            </p:cNvSpPr>
            <p:nvPr/>
          </p:nvSpPr>
          <p:spPr bwMode="auto">
            <a:xfrm>
              <a:off x="3821" y="2344"/>
              <a:ext cx="289" cy="0"/>
            </a:xfrm>
            <a:prstGeom prst="line">
              <a:avLst/>
            </a:prstGeom>
            <a:noFill/>
            <a:ln w="19050">
              <a:solidFill>
                <a:schemeClr val="tx1"/>
              </a:solidFill>
              <a:round/>
              <a:headEnd/>
              <a:tailEnd type="none" w="med" len="sm"/>
            </a:ln>
          </p:spPr>
          <p:txBody>
            <a:bodyPr wrap="none" anchor="ctr">
              <a:prstTxWarp prst="textNoShape">
                <a:avLst/>
              </a:prstTxWarp>
            </a:bodyPr>
            <a:lstStyle/>
            <a:p>
              <a:endParaRPr lang="en-US"/>
            </a:p>
          </p:txBody>
        </p:sp>
        <p:sp>
          <p:nvSpPr>
            <p:cNvPr id="62486" name="Line 36"/>
            <p:cNvSpPr>
              <a:spLocks noChangeShapeType="1"/>
            </p:cNvSpPr>
            <p:nvPr/>
          </p:nvSpPr>
          <p:spPr bwMode="auto">
            <a:xfrm flipV="1">
              <a:off x="3966" y="1642"/>
              <a:ext cx="0" cy="218"/>
            </a:xfrm>
            <a:prstGeom prst="line">
              <a:avLst/>
            </a:prstGeom>
            <a:noFill/>
            <a:ln w="19050">
              <a:solidFill>
                <a:schemeClr val="tx1"/>
              </a:solidFill>
              <a:round/>
              <a:headEnd/>
              <a:tailEnd type="none" w="med" len="sm"/>
            </a:ln>
          </p:spPr>
          <p:txBody>
            <a:bodyPr wrap="none" anchor="ctr">
              <a:prstTxWarp prst="textNoShape">
                <a:avLst/>
              </a:prstTxWarp>
            </a:bodyPr>
            <a:lstStyle/>
            <a:p>
              <a:endParaRPr lang="en-US"/>
            </a:p>
          </p:txBody>
        </p:sp>
        <p:sp>
          <p:nvSpPr>
            <p:cNvPr id="62487" name="Oval 37"/>
            <p:cNvSpPr>
              <a:spLocks noChangeArrowheads="1"/>
            </p:cNvSpPr>
            <p:nvPr/>
          </p:nvSpPr>
          <p:spPr bwMode="auto">
            <a:xfrm>
              <a:off x="3725" y="2029"/>
              <a:ext cx="48" cy="49"/>
            </a:xfrm>
            <a:prstGeom prst="ellipse">
              <a:avLst/>
            </a:prstGeom>
            <a:solidFill>
              <a:srgbClr val="00027F"/>
            </a:solidFill>
            <a:ln w="19050">
              <a:solidFill>
                <a:schemeClr val="tx1"/>
              </a:solidFill>
              <a:round/>
              <a:headEnd/>
              <a:tailEnd type="none" w="med" len="sm"/>
            </a:ln>
          </p:spPr>
          <p:txBody>
            <a:bodyPr wrap="none" anchor="ctr">
              <a:prstTxWarp prst="textNoShape">
                <a:avLst/>
              </a:prstTxWarp>
            </a:bodyPr>
            <a:lstStyle/>
            <a:p>
              <a:endParaRPr lang="en-US"/>
            </a:p>
          </p:txBody>
        </p:sp>
        <p:sp>
          <p:nvSpPr>
            <p:cNvPr id="62488" name="Freeform 38"/>
            <p:cNvSpPr>
              <a:spLocks/>
            </p:cNvSpPr>
            <p:nvPr/>
          </p:nvSpPr>
          <p:spPr bwMode="auto">
            <a:xfrm>
              <a:off x="3665" y="1714"/>
              <a:ext cx="277" cy="243"/>
            </a:xfrm>
            <a:custGeom>
              <a:avLst/>
              <a:gdLst>
                <a:gd name="T0" fmla="*/ 4 w 552"/>
                <a:gd name="T1" fmla="*/ 16 h 480"/>
                <a:gd name="T2" fmla="*/ 3 w 552"/>
                <a:gd name="T3" fmla="*/ 4 h 480"/>
                <a:gd name="T4" fmla="*/ 18 w 552"/>
                <a:gd name="T5" fmla="*/ 0 h 480"/>
                <a:gd name="T6" fmla="*/ 0 60000 65536"/>
                <a:gd name="T7" fmla="*/ 0 60000 65536"/>
                <a:gd name="T8" fmla="*/ 0 60000 65536"/>
                <a:gd name="T9" fmla="*/ 0 w 552"/>
                <a:gd name="T10" fmla="*/ 0 h 480"/>
                <a:gd name="T11" fmla="*/ 552 w 552"/>
                <a:gd name="T12" fmla="*/ 480 h 480"/>
              </a:gdLst>
              <a:ahLst/>
              <a:cxnLst>
                <a:cxn ang="T6">
                  <a:pos x="T0" y="T1"/>
                </a:cxn>
                <a:cxn ang="T7">
                  <a:pos x="T2" y="T3"/>
                </a:cxn>
                <a:cxn ang="T8">
                  <a:pos x="T4" y="T5"/>
                </a:cxn>
              </a:cxnLst>
              <a:rect l="T9" t="T10" r="T11" b="T12"/>
              <a:pathLst>
                <a:path w="552" h="480">
                  <a:moveTo>
                    <a:pt x="120" y="480"/>
                  </a:moveTo>
                  <a:cubicBezTo>
                    <a:pt x="60" y="328"/>
                    <a:pt x="0" y="176"/>
                    <a:pt x="72" y="96"/>
                  </a:cubicBezTo>
                  <a:cubicBezTo>
                    <a:pt x="144" y="16"/>
                    <a:pt x="348" y="8"/>
                    <a:pt x="552" y="0"/>
                  </a:cubicBezTo>
                </a:path>
              </a:pathLst>
            </a:custGeom>
            <a:noFill/>
            <a:ln w="19050">
              <a:solidFill>
                <a:schemeClr val="tx1"/>
              </a:solidFill>
              <a:round/>
              <a:headEnd/>
              <a:tailEnd type="triangle" w="med" len="sm"/>
            </a:ln>
          </p:spPr>
          <p:txBody>
            <a:bodyPr wrap="none" anchor="ctr">
              <a:prstTxWarp prst="textNoShape">
                <a:avLst/>
              </a:prstTxWarp>
            </a:bodyPr>
            <a:lstStyle/>
            <a:p>
              <a:endParaRPr lang="en-US"/>
            </a:p>
          </p:txBody>
        </p:sp>
        <p:sp>
          <p:nvSpPr>
            <p:cNvPr id="62489" name="Freeform 39"/>
            <p:cNvSpPr>
              <a:spLocks/>
            </p:cNvSpPr>
            <p:nvPr/>
          </p:nvSpPr>
          <p:spPr bwMode="auto">
            <a:xfrm>
              <a:off x="3765" y="1787"/>
              <a:ext cx="201" cy="145"/>
            </a:xfrm>
            <a:custGeom>
              <a:avLst/>
              <a:gdLst>
                <a:gd name="T0" fmla="*/ 13 w 400"/>
                <a:gd name="T1" fmla="*/ 0 h 288"/>
                <a:gd name="T2" fmla="*/ 2 w 400"/>
                <a:gd name="T3" fmla="*/ 2 h 288"/>
                <a:gd name="T4" fmla="*/ 1 w 400"/>
                <a:gd name="T5" fmla="*/ 10 h 288"/>
                <a:gd name="T6" fmla="*/ 0 60000 65536"/>
                <a:gd name="T7" fmla="*/ 0 60000 65536"/>
                <a:gd name="T8" fmla="*/ 0 60000 65536"/>
                <a:gd name="T9" fmla="*/ 0 w 400"/>
                <a:gd name="T10" fmla="*/ 0 h 288"/>
                <a:gd name="T11" fmla="*/ 400 w 400"/>
                <a:gd name="T12" fmla="*/ 288 h 288"/>
              </a:gdLst>
              <a:ahLst/>
              <a:cxnLst>
                <a:cxn ang="T6">
                  <a:pos x="T0" y="T1"/>
                </a:cxn>
                <a:cxn ang="T7">
                  <a:pos x="T2" y="T3"/>
                </a:cxn>
                <a:cxn ang="T8">
                  <a:pos x="T4" y="T5"/>
                </a:cxn>
              </a:cxnLst>
              <a:rect l="T9" t="T10" r="T11" b="T12"/>
              <a:pathLst>
                <a:path w="400" h="288">
                  <a:moveTo>
                    <a:pt x="400" y="0"/>
                  </a:moveTo>
                  <a:cubicBezTo>
                    <a:pt x="264" y="0"/>
                    <a:pt x="128" y="0"/>
                    <a:pt x="64" y="48"/>
                  </a:cubicBezTo>
                  <a:cubicBezTo>
                    <a:pt x="0" y="96"/>
                    <a:pt x="8" y="192"/>
                    <a:pt x="16" y="288"/>
                  </a:cubicBezTo>
                </a:path>
              </a:pathLst>
            </a:custGeom>
            <a:noFill/>
            <a:ln w="19050">
              <a:solidFill>
                <a:schemeClr val="tx1"/>
              </a:solidFill>
              <a:round/>
              <a:headEnd/>
              <a:tailEnd type="triangle" w="med" len="sm"/>
            </a:ln>
          </p:spPr>
          <p:txBody>
            <a:bodyPr wrap="none" anchor="ctr">
              <a:prstTxWarp prst="textNoShape">
                <a:avLst/>
              </a:prstTxWarp>
            </a:bodyPr>
            <a:lstStyle/>
            <a:p>
              <a:endParaRPr lang="en-US"/>
            </a:p>
          </p:txBody>
        </p:sp>
        <p:sp>
          <p:nvSpPr>
            <p:cNvPr id="62490" name="Freeform 40"/>
            <p:cNvSpPr>
              <a:spLocks/>
            </p:cNvSpPr>
            <p:nvPr/>
          </p:nvSpPr>
          <p:spPr bwMode="auto">
            <a:xfrm>
              <a:off x="3966" y="1731"/>
              <a:ext cx="252" cy="201"/>
            </a:xfrm>
            <a:custGeom>
              <a:avLst/>
              <a:gdLst>
                <a:gd name="T0" fmla="*/ 0 w 504"/>
                <a:gd name="T1" fmla="*/ 1 h 400"/>
                <a:gd name="T2" fmla="*/ 14 w 504"/>
                <a:gd name="T3" fmla="*/ 2 h 400"/>
                <a:gd name="T4" fmla="*/ 14 w 504"/>
                <a:gd name="T5" fmla="*/ 13 h 400"/>
                <a:gd name="T6" fmla="*/ 0 60000 65536"/>
                <a:gd name="T7" fmla="*/ 0 60000 65536"/>
                <a:gd name="T8" fmla="*/ 0 60000 65536"/>
                <a:gd name="T9" fmla="*/ 0 w 504"/>
                <a:gd name="T10" fmla="*/ 0 h 400"/>
                <a:gd name="T11" fmla="*/ 504 w 504"/>
                <a:gd name="T12" fmla="*/ 400 h 400"/>
              </a:gdLst>
              <a:ahLst/>
              <a:cxnLst>
                <a:cxn ang="T6">
                  <a:pos x="T0" y="T1"/>
                </a:cxn>
                <a:cxn ang="T7">
                  <a:pos x="T2" y="T3"/>
                </a:cxn>
                <a:cxn ang="T8">
                  <a:pos x="T4" y="T5"/>
                </a:cxn>
              </a:cxnLst>
              <a:rect l="T9" t="T10" r="T11" b="T12"/>
              <a:pathLst>
                <a:path w="504" h="400">
                  <a:moveTo>
                    <a:pt x="0" y="16"/>
                  </a:moveTo>
                  <a:cubicBezTo>
                    <a:pt x="180" y="8"/>
                    <a:pt x="360" y="0"/>
                    <a:pt x="432" y="64"/>
                  </a:cubicBezTo>
                  <a:cubicBezTo>
                    <a:pt x="504" y="128"/>
                    <a:pt x="468" y="264"/>
                    <a:pt x="432" y="400"/>
                  </a:cubicBezTo>
                </a:path>
              </a:pathLst>
            </a:custGeom>
            <a:noFill/>
            <a:ln w="19050">
              <a:solidFill>
                <a:schemeClr val="tx1"/>
              </a:solidFill>
              <a:round/>
              <a:headEnd/>
              <a:tailEnd type="triangle" w="med" len="sm"/>
            </a:ln>
          </p:spPr>
          <p:txBody>
            <a:bodyPr wrap="none" anchor="ctr">
              <a:prstTxWarp prst="textNoShape">
                <a:avLst/>
              </a:prstTxWarp>
            </a:bodyPr>
            <a:lstStyle/>
            <a:p>
              <a:endParaRPr lang="en-US"/>
            </a:p>
          </p:txBody>
        </p:sp>
        <p:sp>
          <p:nvSpPr>
            <p:cNvPr id="62491" name="Line 41"/>
            <p:cNvSpPr>
              <a:spLocks noChangeShapeType="1"/>
            </p:cNvSpPr>
            <p:nvPr/>
          </p:nvSpPr>
          <p:spPr bwMode="auto">
            <a:xfrm>
              <a:off x="3773" y="2150"/>
              <a:ext cx="121" cy="170"/>
            </a:xfrm>
            <a:prstGeom prst="line">
              <a:avLst/>
            </a:prstGeom>
            <a:noFill/>
            <a:ln w="19050">
              <a:solidFill>
                <a:schemeClr val="tx1"/>
              </a:solidFill>
              <a:round/>
              <a:headEnd/>
              <a:tailEnd type="triangle" w="med" len="sm"/>
            </a:ln>
          </p:spPr>
          <p:txBody>
            <a:bodyPr wrap="none" anchor="ctr">
              <a:prstTxWarp prst="textNoShape">
                <a:avLst/>
              </a:prstTxWarp>
            </a:bodyPr>
            <a:lstStyle/>
            <a:p>
              <a:endParaRPr lang="en-US"/>
            </a:p>
          </p:txBody>
        </p:sp>
        <p:sp>
          <p:nvSpPr>
            <p:cNvPr id="62492" name="Line 42"/>
            <p:cNvSpPr>
              <a:spLocks noChangeShapeType="1"/>
            </p:cNvSpPr>
            <p:nvPr/>
          </p:nvSpPr>
          <p:spPr bwMode="auto">
            <a:xfrm flipH="1">
              <a:off x="4038" y="2150"/>
              <a:ext cx="96" cy="170"/>
            </a:xfrm>
            <a:prstGeom prst="line">
              <a:avLst/>
            </a:prstGeom>
            <a:noFill/>
            <a:ln w="19050">
              <a:solidFill>
                <a:schemeClr val="tx1"/>
              </a:solidFill>
              <a:round/>
              <a:headEnd/>
              <a:tailEnd type="triangle" w="med" len="sm"/>
            </a:ln>
          </p:spPr>
          <p:txBody>
            <a:bodyPr wrap="none" anchor="ctr">
              <a:prstTxWarp prst="textNoShape">
                <a:avLst/>
              </a:prstTxWarp>
            </a:bodyPr>
            <a:lstStyle/>
            <a:p>
              <a:endParaRPr lang="en-US"/>
            </a:p>
          </p:txBody>
        </p:sp>
        <p:sp>
          <p:nvSpPr>
            <p:cNvPr id="62493" name="Text Box 43"/>
            <p:cNvSpPr txBox="1">
              <a:spLocks noChangeArrowheads="1"/>
            </p:cNvSpPr>
            <p:nvPr/>
          </p:nvSpPr>
          <p:spPr bwMode="auto">
            <a:xfrm>
              <a:off x="3682" y="2271"/>
              <a:ext cx="178" cy="192"/>
            </a:xfrm>
            <a:prstGeom prst="rect">
              <a:avLst/>
            </a:prstGeom>
            <a:noFill/>
            <a:ln w="19050">
              <a:noFill/>
              <a:miter lim="800000"/>
              <a:headEnd/>
              <a:tailEnd type="none" w="med" len="sm"/>
            </a:ln>
          </p:spPr>
          <p:txBody>
            <a:bodyPr wrap="none">
              <a:prstTxWarp prst="textNoShape">
                <a:avLst/>
              </a:prstTxWarp>
              <a:spAutoFit/>
            </a:bodyPr>
            <a:lstStyle/>
            <a:p>
              <a:r>
                <a:rPr lang="en-US" sz="1400">
                  <a:solidFill>
                    <a:srgbClr val="00027F"/>
                  </a:solidFill>
                </a:rPr>
                <a:t>a</a:t>
              </a:r>
            </a:p>
          </p:txBody>
        </p:sp>
        <p:sp>
          <p:nvSpPr>
            <p:cNvPr id="62494" name="Text Box 44"/>
            <p:cNvSpPr txBox="1">
              <a:spLocks noChangeArrowheads="1"/>
            </p:cNvSpPr>
            <p:nvPr/>
          </p:nvSpPr>
          <p:spPr bwMode="auto">
            <a:xfrm>
              <a:off x="3998" y="1540"/>
              <a:ext cx="178" cy="192"/>
            </a:xfrm>
            <a:prstGeom prst="rect">
              <a:avLst/>
            </a:prstGeom>
            <a:noFill/>
            <a:ln w="19050">
              <a:noFill/>
              <a:miter lim="800000"/>
              <a:headEnd/>
              <a:tailEnd type="none" w="med" len="sm"/>
            </a:ln>
          </p:spPr>
          <p:txBody>
            <a:bodyPr wrap="none">
              <a:prstTxWarp prst="textNoShape">
                <a:avLst/>
              </a:prstTxWarp>
              <a:spAutoFit/>
            </a:bodyPr>
            <a:lstStyle/>
            <a:p>
              <a:r>
                <a:rPr lang="en-US" sz="1400">
                  <a:solidFill>
                    <a:srgbClr val="00027F"/>
                  </a:solidFill>
                </a:rPr>
                <a:t>b</a:t>
              </a:r>
            </a:p>
          </p:txBody>
        </p:sp>
        <p:sp>
          <p:nvSpPr>
            <p:cNvPr id="62495" name="Text Box 45"/>
            <p:cNvSpPr txBox="1">
              <a:spLocks noChangeArrowheads="1"/>
            </p:cNvSpPr>
            <p:nvPr/>
          </p:nvSpPr>
          <p:spPr bwMode="auto">
            <a:xfrm>
              <a:off x="3504" y="1932"/>
              <a:ext cx="172" cy="192"/>
            </a:xfrm>
            <a:prstGeom prst="rect">
              <a:avLst/>
            </a:prstGeom>
            <a:noFill/>
            <a:ln w="19050">
              <a:noFill/>
              <a:miter lim="800000"/>
              <a:headEnd/>
              <a:tailEnd type="none" w="med" len="sm"/>
            </a:ln>
          </p:spPr>
          <p:txBody>
            <a:bodyPr wrap="none">
              <a:prstTxWarp prst="textNoShape">
                <a:avLst/>
              </a:prstTxWarp>
              <a:spAutoFit/>
            </a:bodyPr>
            <a:lstStyle/>
            <a:p>
              <a:r>
                <a:rPr lang="en-US" sz="1400">
                  <a:solidFill>
                    <a:srgbClr val="00027F"/>
                  </a:solidFill>
                </a:rPr>
                <a:t>x</a:t>
              </a:r>
            </a:p>
          </p:txBody>
        </p:sp>
        <p:sp>
          <p:nvSpPr>
            <p:cNvPr id="62496" name="Text Box 46"/>
            <p:cNvSpPr txBox="1">
              <a:spLocks noChangeArrowheads="1"/>
            </p:cNvSpPr>
            <p:nvPr/>
          </p:nvSpPr>
          <p:spPr bwMode="auto">
            <a:xfrm>
              <a:off x="4265" y="1942"/>
              <a:ext cx="172" cy="192"/>
            </a:xfrm>
            <a:prstGeom prst="rect">
              <a:avLst/>
            </a:prstGeom>
            <a:noFill/>
            <a:ln w="19050">
              <a:noFill/>
              <a:miter lim="800000"/>
              <a:headEnd/>
              <a:tailEnd type="none" w="med" len="sm"/>
            </a:ln>
          </p:spPr>
          <p:txBody>
            <a:bodyPr wrap="none">
              <a:prstTxWarp prst="textNoShape">
                <a:avLst/>
              </a:prstTxWarp>
              <a:spAutoFit/>
            </a:bodyPr>
            <a:lstStyle/>
            <a:p>
              <a:r>
                <a:rPr lang="en-US" sz="1400">
                  <a:solidFill>
                    <a:srgbClr val="00027F"/>
                  </a:solidFill>
                </a:rPr>
                <a:t>y</a:t>
              </a:r>
            </a:p>
          </p:txBody>
        </p:sp>
        <p:sp>
          <p:nvSpPr>
            <p:cNvPr id="62497" name="Rectangle 47"/>
            <p:cNvSpPr>
              <a:spLocks noChangeArrowheads="1"/>
            </p:cNvSpPr>
            <p:nvPr/>
          </p:nvSpPr>
          <p:spPr bwMode="auto">
            <a:xfrm>
              <a:off x="3408" y="1536"/>
              <a:ext cx="1104" cy="960"/>
            </a:xfrm>
            <a:prstGeom prst="rect">
              <a:avLst/>
            </a:prstGeom>
            <a:noFill/>
            <a:ln w="31750">
              <a:solidFill>
                <a:schemeClr val="tx1"/>
              </a:solidFill>
              <a:miter lim="800000"/>
              <a:headEnd/>
              <a:tailEnd type="none" w="med" len="sm"/>
            </a:ln>
          </p:spPr>
          <p:txBody>
            <a:bodyPr wrap="none" anchor="ctr">
              <a:prstTxWarp prst="textNoShape">
                <a:avLst/>
              </a:prstTxWarp>
            </a:bodyPr>
            <a:lstStyle/>
            <a:p>
              <a:endParaRPr lang="en-US"/>
            </a:p>
          </p:txBody>
        </p:sp>
      </p:grpSp>
      <p:sp>
        <p:nvSpPr>
          <p:cNvPr id="62474" name="Line 48"/>
          <p:cNvSpPr>
            <a:spLocks noChangeShapeType="1"/>
          </p:cNvSpPr>
          <p:nvPr/>
        </p:nvSpPr>
        <p:spPr bwMode="auto">
          <a:xfrm flipV="1">
            <a:off x="3733800" y="4191000"/>
            <a:ext cx="381000" cy="45720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sp>
        <p:nvSpPr>
          <p:cNvPr id="62475" name="Line 49"/>
          <p:cNvSpPr>
            <a:spLocks noChangeShapeType="1"/>
          </p:cNvSpPr>
          <p:nvPr/>
        </p:nvSpPr>
        <p:spPr bwMode="auto">
          <a:xfrm flipH="1" flipV="1">
            <a:off x="5105400" y="4191000"/>
            <a:ext cx="381000" cy="457200"/>
          </a:xfrm>
          <a:prstGeom prst="line">
            <a:avLst/>
          </a:prstGeom>
          <a:noFill/>
          <a:ln w="31750">
            <a:solidFill>
              <a:schemeClr val="tx1"/>
            </a:solidFill>
            <a:round/>
            <a:headEnd/>
            <a:tailEnd type="triangle" w="med" len="sm"/>
          </a:ln>
        </p:spPr>
        <p:txBody>
          <a:bodyPr wrap="none" anchor="ctr">
            <a:prstTxWarp prst="textNoShape">
              <a:avLst/>
            </a:prstTxWarp>
          </a:bodyPr>
          <a:lstStyle/>
          <a:p>
            <a:endParaRPr lang="en-US"/>
          </a:p>
        </p:txBody>
      </p:sp>
      <p:grpSp>
        <p:nvGrpSpPr>
          <p:cNvPr id="62476" name="Group 50"/>
          <p:cNvGrpSpPr>
            <a:grpSpLocks/>
          </p:cNvGrpSpPr>
          <p:nvPr/>
        </p:nvGrpSpPr>
        <p:grpSpPr bwMode="auto">
          <a:xfrm>
            <a:off x="3276600" y="4572000"/>
            <a:ext cx="609600" cy="609600"/>
            <a:chOff x="2784" y="2832"/>
            <a:chExt cx="384" cy="384"/>
          </a:xfrm>
        </p:grpSpPr>
        <p:sp>
          <p:nvSpPr>
            <p:cNvPr id="62481" name="Oval 51"/>
            <p:cNvSpPr>
              <a:spLocks noChangeArrowheads="1"/>
            </p:cNvSpPr>
            <p:nvPr/>
          </p:nvSpPr>
          <p:spPr bwMode="auto">
            <a:xfrm>
              <a:off x="2784" y="2832"/>
              <a:ext cx="384" cy="384"/>
            </a:xfrm>
            <a:prstGeom prst="ellipse">
              <a:avLst/>
            </a:prstGeom>
            <a:noFill/>
            <a:ln w="31750">
              <a:solidFill>
                <a:schemeClr val="tx1"/>
              </a:solidFill>
              <a:round/>
              <a:headEnd/>
              <a:tailEnd type="none" w="med" len="sm"/>
            </a:ln>
          </p:spPr>
          <p:txBody>
            <a:bodyPr wrap="none" anchor="ctr">
              <a:prstTxWarp prst="textNoShape">
                <a:avLst/>
              </a:prstTxWarp>
            </a:bodyPr>
            <a:lstStyle/>
            <a:p>
              <a:endParaRPr lang="en-US"/>
            </a:p>
          </p:txBody>
        </p:sp>
        <p:sp>
          <p:nvSpPr>
            <p:cNvPr id="62482" name="Rectangle 52"/>
            <p:cNvSpPr>
              <a:spLocks noChangeArrowheads="1"/>
            </p:cNvSpPr>
            <p:nvPr/>
          </p:nvSpPr>
          <p:spPr bwMode="auto">
            <a:xfrm>
              <a:off x="2868" y="2880"/>
              <a:ext cx="223" cy="288"/>
            </a:xfrm>
            <a:prstGeom prst="rect">
              <a:avLst/>
            </a:prstGeom>
            <a:noFill/>
            <a:ln w="31750">
              <a:noFill/>
              <a:miter lim="800000"/>
              <a:headEnd/>
              <a:tailEnd type="none" w="med" len="sm"/>
            </a:ln>
          </p:spPr>
          <p:txBody>
            <a:bodyPr wrap="none" anchor="ctr">
              <a:prstTxWarp prst="textNoShape">
                <a:avLst/>
              </a:prstTxWarp>
              <a:spAutoFit/>
            </a:bodyPr>
            <a:lstStyle/>
            <a:p>
              <a:pPr algn="ctr"/>
              <a:r>
                <a:rPr lang="en-US">
                  <a:solidFill>
                    <a:srgbClr val="00027F"/>
                  </a:solidFill>
                </a:rPr>
                <a:t>a</a:t>
              </a:r>
            </a:p>
          </p:txBody>
        </p:sp>
      </p:grpSp>
      <p:grpSp>
        <p:nvGrpSpPr>
          <p:cNvPr id="62477" name="Group 53"/>
          <p:cNvGrpSpPr>
            <a:grpSpLocks/>
          </p:cNvGrpSpPr>
          <p:nvPr/>
        </p:nvGrpSpPr>
        <p:grpSpPr bwMode="auto">
          <a:xfrm>
            <a:off x="5410200" y="4572000"/>
            <a:ext cx="609600" cy="609600"/>
            <a:chOff x="2784" y="2832"/>
            <a:chExt cx="384" cy="384"/>
          </a:xfrm>
        </p:grpSpPr>
        <p:sp>
          <p:nvSpPr>
            <p:cNvPr id="62479" name="Oval 54"/>
            <p:cNvSpPr>
              <a:spLocks noChangeArrowheads="1"/>
            </p:cNvSpPr>
            <p:nvPr/>
          </p:nvSpPr>
          <p:spPr bwMode="auto">
            <a:xfrm>
              <a:off x="2784" y="2832"/>
              <a:ext cx="384" cy="384"/>
            </a:xfrm>
            <a:prstGeom prst="ellipse">
              <a:avLst/>
            </a:prstGeom>
            <a:noFill/>
            <a:ln w="31750">
              <a:solidFill>
                <a:schemeClr val="tx1"/>
              </a:solidFill>
              <a:round/>
              <a:headEnd/>
              <a:tailEnd type="none" w="med" len="sm"/>
            </a:ln>
          </p:spPr>
          <p:txBody>
            <a:bodyPr wrap="none" anchor="ctr">
              <a:prstTxWarp prst="textNoShape">
                <a:avLst/>
              </a:prstTxWarp>
            </a:bodyPr>
            <a:lstStyle/>
            <a:p>
              <a:endParaRPr lang="en-US"/>
            </a:p>
          </p:txBody>
        </p:sp>
        <p:sp>
          <p:nvSpPr>
            <p:cNvPr id="62480" name="Rectangle 55"/>
            <p:cNvSpPr>
              <a:spLocks noChangeArrowheads="1"/>
            </p:cNvSpPr>
            <p:nvPr/>
          </p:nvSpPr>
          <p:spPr bwMode="auto">
            <a:xfrm>
              <a:off x="2868" y="2880"/>
              <a:ext cx="223" cy="288"/>
            </a:xfrm>
            <a:prstGeom prst="rect">
              <a:avLst/>
            </a:prstGeom>
            <a:noFill/>
            <a:ln w="31750">
              <a:noFill/>
              <a:miter lim="800000"/>
              <a:headEnd/>
              <a:tailEnd type="none" w="med" len="sm"/>
            </a:ln>
          </p:spPr>
          <p:txBody>
            <a:bodyPr wrap="none" anchor="ctr">
              <a:prstTxWarp prst="textNoShape">
                <a:avLst/>
              </a:prstTxWarp>
              <a:spAutoFit/>
            </a:bodyPr>
            <a:lstStyle/>
            <a:p>
              <a:pPr algn="ctr"/>
              <a:r>
                <a:rPr lang="en-US">
                  <a:solidFill>
                    <a:srgbClr val="00027F"/>
                  </a:solidFill>
                </a:rPr>
                <a:t>b</a:t>
              </a:r>
            </a:p>
          </p:txBody>
        </p:sp>
      </p:grpSp>
      <p:sp>
        <p:nvSpPr>
          <p:cNvPr id="62478" name="Text Box 56"/>
          <p:cNvSpPr txBox="1">
            <a:spLocks noChangeArrowheads="1"/>
          </p:cNvSpPr>
          <p:nvPr/>
        </p:nvSpPr>
        <p:spPr bwMode="auto">
          <a:xfrm>
            <a:off x="4327525" y="4464050"/>
            <a:ext cx="877888" cy="369888"/>
          </a:xfrm>
          <a:prstGeom prst="rect">
            <a:avLst/>
          </a:prstGeom>
          <a:noFill/>
          <a:ln w="31750">
            <a:noFill/>
            <a:miter lim="800000"/>
            <a:headEnd/>
            <a:tailEnd type="none" w="med" len="sm"/>
          </a:ln>
        </p:spPr>
        <p:txBody>
          <a:bodyPr wrap="none">
            <a:prstTxWarp prst="textNoShape">
              <a:avLst/>
            </a:prstTxWarp>
            <a:spAutoFit/>
          </a:bodyPr>
          <a:lstStyle/>
          <a:p>
            <a:r>
              <a:rPr lang="en-US" sz="1800">
                <a:solidFill>
                  <a:srgbClr val="00027F"/>
                </a:solidFill>
                <a:latin typeface="Courier" charset="0"/>
                <a:ea typeface="Courier" charset="0"/>
                <a:cs typeface="Courier" charset="0"/>
              </a:rPr>
              <a:t>get()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smtClean="0"/>
              <a:t>Petit Petri — a Petri Net Editor built with Etoys</a:t>
            </a:r>
          </a:p>
        </p:txBody>
      </p:sp>
      <p:sp>
        <p:nvSpPr>
          <p:cNvPr id="64515" name="Footer Placeholder 4"/>
          <p:cNvSpPr>
            <a:spLocks noGrp="1"/>
          </p:cNvSpPr>
          <p:nvPr>
            <p:ph type="ftr" sz="quarter" idx="11"/>
          </p:nvPr>
        </p:nvSpPr>
        <p:spPr>
          <a:noFill/>
        </p:spPr>
        <p:txBody>
          <a:bodyPr/>
          <a:lstStyle/>
          <a:p>
            <a:r>
              <a:rPr lang="en-US" smtClean="0"/>
              <a:t>Petri Nets</a:t>
            </a:r>
            <a:endParaRPr lang="de-CH" smtClean="0"/>
          </a:p>
        </p:txBody>
      </p:sp>
      <p:sp>
        <p:nvSpPr>
          <p:cNvPr id="64516" name="Slide Number Placeholder 5"/>
          <p:cNvSpPr>
            <a:spLocks noGrp="1"/>
          </p:cNvSpPr>
          <p:nvPr>
            <p:ph type="sldNum" sz="quarter" idx="12"/>
          </p:nvPr>
        </p:nvSpPr>
        <p:spPr>
          <a:noFill/>
        </p:spPr>
        <p:txBody>
          <a:bodyPr/>
          <a:lstStyle/>
          <a:p>
            <a:fld id="{90EE9FD8-956F-E34D-ACB6-6ED9295E9C19}" type="slidenum">
              <a:rPr lang="de-CH" smtClean="0"/>
              <a:pPr/>
              <a:t>28</a:t>
            </a:fld>
            <a:endParaRPr lang="de-CH" sz="1400" smtClean="0">
              <a:solidFill>
                <a:srgbClr val="7E7E7E"/>
              </a:solidFill>
              <a:latin typeface="Times" charset="0"/>
            </a:endParaRPr>
          </a:p>
        </p:txBody>
      </p:sp>
      <p:pic>
        <p:nvPicPr>
          <p:cNvPr id="64517" name="Picture 7" descr="Picture 1.png"/>
          <p:cNvPicPr>
            <a:picLocks noChangeAspect="1"/>
          </p:cNvPicPr>
          <p:nvPr/>
        </p:nvPicPr>
        <p:blipFill>
          <a:blip r:embed="rId2"/>
          <a:srcRect/>
          <a:stretch>
            <a:fillRect/>
          </a:stretch>
        </p:blipFill>
        <p:spPr bwMode="auto">
          <a:xfrm>
            <a:off x="914400" y="1524000"/>
            <a:ext cx="7391400" cy="532765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smtClean="0"/>
              <a:t>Etoys implementation</a:t>
            </a:r>
          </a:p>
        </p:txBody>
      </p:sp>
      <p:sp>
        <p:nvSpPr>
          <p:cNvPr id="66563" name="Date Placeholder 2"/>
          <p:cNvSpPr>
            <a:spLocks noGrp="1"/>
          </p:cNvSpPr>
          <p:nvPr>
            <p:ph type="dt" sz="quarter" idx="10"/>
          </p:nvPr>
        </p:nvSpPr>
        <p:spPr>
          <a:noFill/>
        </p:spPr>
        <p:txBody>
          <a:bodyPr/>
          <a:lstStyle/>
          <a:p>
            <a:r>
              <a:rPr lang="en-US" smtClean="0"/>
              <a:t>© Oscar Nierstrasz</a:t>
            </a:r>
            <a:endParaRPr lang="de-CH" smtClean="0"/>
          </a:p>
        </p:txBody>
      </p:sp>
      <p:sp>
        <p:nvSpPr>
          <p:cNvPr id="66564" name="Footer Placeholder 3"/>
          <p:cNvSpPr>
            <a:spLocks noGrp="1"/>
          </p:cNvSpPr>
          <p:nvPr>
            <p:ph type="ftr" sz="quarter" idx="11"/>
          </p:nvPr>
        </p:nvSpPr>
        <p:spPr>
          <a:noFill/>
        </p:spPr>
        <p:txBody>
          <a:bodyPr/>
          <a:lstStyle/>
          <a:p>
            <a:r>
              <a:rPr lang="en-US" smtClean="0"/>
              <a:t>Petri Nets</a:t>
            </a:r>
            <a:endParaRPr lang="de-CH" smtClean="0"/>
          </a:p>
        </p:txBody>
      </p:sp>
      <p:sp>
        <p:nvSpPr>
          <p:cNvPr id="66565" name="Slide Number Placeholder 4"/>
          <p:cNvSpPr>
            <a:spLocks noGrp="1"/>
          </p:cNvSpPr>
          <p:nvPr>
            <p:ph type="sldNum" sz="quarter" idx="12"/>
          </p:nvPr>
        </p:nvSpPr>
        <p:spPr>
          <a:noFill/>
        </p:spPr>
        <p:txBody>
          <a:bodyPr/>
          <a:lstStyle/>
          <a:p>
            <a:fld id="{F508A8DC-94FA-D445-8A7F-F746B3E8A66B}" type="slidenum">
              <a:rPr lang="de-CH" smtClean="0"/>
              <a:pPr/>
              <a:t>29</a:t>
            </a:fld>
            <a:endParaRPr lang="de-CH" sz="1400" smtClean="0">
              <a:solidFill>
                <a:srgbClr val="7E7E7E"/>
              </a:solidFill>
              <a:latin typeface="Times" charset="0"/>
            </a:endParaRPr>
          </a:p>
        </p:txBody>
      </p:sp>
      <p:pic>
        <p:nvPicPr>
          <p:cNvPr id="66566" name="Picture 5"/>
          <p:cNvPicPr>
            <a:picLocks noChangeAspect="1"/>
          </p:cNvPicPr>
          <p:nvPr/>
        </p:nvPicPr>
        <p:blipFill>
          <a:blip r:embed="rId3"/>
          <a:srcRect/>
          <a:stretch>
            <a:fillRect/>
          </a:stretch>
        </p:blipFill>
        <p:spPr bwMode="auto">
          <a:xfrm>
            <a:off x="4724400" y="6400800"/>
            <a:ext cx="1854200" cy="330200"/>
          </a:xfrm>
          <a:prstGeom prst="rect">
            <a:avLst/>
          </a:prstGeom>
          <a:noFill/>
          <a:ln w="9525">
            <a:noFill/>
            <a:miter lim="800000"/>
            <a:headEnd/>
            <a:tailEnd/>
          </a:ln>
        </p:spPr>
      </p:pic>
      <p:pic>
        <p:nvPicPr>
          <p:cNvPr id="66567" name="Picture 6"/>
          <p:cNvPicPr>
            <a:picLocks noChangeAspect="1"/>
          </p:cNvPicPr>
          <p:nvPr/>
        </p:nvPicPr>
        <p:blipFill>
          <a:blip r:embed="rId4"/>
          <a:srcRect/>
          <a:stretch>
            <a:fillRect/>
          </a:stretch>
        </p:blipFill>
        <p:spPr bwMode="auto">
          <a:xfrm>
            <a:off x="5486400" y="1905000"/>
            <a:ext cx="3162300" cy="704850"/>
          </a:xfrm>
          <a:prstGeom prst="rect">
            <a:avLst/>
          </a:prstGeom>
          <a:noFill/>
          <a:ln w="9525">
            <a:noFill/>
            <a:miter lim="800000"/>
            <a:headEnd/>
            <a:tailEnd/>
          </a:ln>
        </p:spPr>
      </p:pic>
      <p:pic>
        <p:nvPicPr>
          <p:cNvPr id="66568" name="Picture 7"/>
          <p:cNvPicPr>
            <a:picLocks noChangeAspect="1"/>
          </p:cNvPicPr>
          <p:nvPr/>
        </p:nvPicPr>
        <p:blipFill>
          <a:blip r:embed="rId5"/>
          <a:srcRect/>
          <a:stretch>
            <a:fillRect/>
          </a:stretch>
        </p:blipFill>
        <p:spPr bwMode="auto">
          <a:xfrm>
            <a:off x="5486400" y="2895600"/>
            <a:ext cx="3076575" cy="1181100"/>
          </a:xfrm>
          <a:prstGeom prst="rect">
            <a:avLst/>
          </a:prstGeom>
          <a:noFill/>
          <a:ln w="9525">
            <a:noFill/>
            <a:miter lim="800000"/>
            <a:headEnd/>
            <a:tailEnd/>
          </a:ln>
        </p:spPr>
      </p:pic>
      <p:pic>
        <p:nvPicPr>
          <p:cNvPr id="66569" name="Picture 8"/>
          <p:cNvPicPr>
            <a:picLocks noChangeAspect="1"/>
          </p:cNvPicPr>
          <p:nvPr/>
        </p:nvPicPr>
        <p:blipFill>
          <a:blip r:embed="rId6"/>
          <a:srcRect/>
          <a:stretch>
            <a:fillRect/>
          </a:stretch>
        </p:blipFill>
        <p:spPr bwMode="auto">
          <a:xfrm>
            <a:off x="6705600" y="5867400"/>
            <a:ext cx="1968500" cy="863600"/>
          </a:xfrm>
          <a:prstGeom prst="rect">
            <a:avLst/>
          </a:prstGeom>
          <a:noFill/>
          <a:ln w="9525">
            <a:noFill/>
            <a:miter lim="800000"/>
            <a:headEnd/>
            <a:tailEnd/>
          </a:ln>
        </p:spPr>
      </p:pic>
      <p:pic>
        <p:nvPicPr>
          <p:cNvPr id="66570" name="Picture 9"/>
          <p:cNvPicPr>
            <a:picLocks noChangeAspect="1"/>
          </p:cNvPicPr>
          <p:nvPr/>
        </p:nvPicPr>
        <p:blipFill>
          <a:blip r:embed="rId7"/>
          <a:srcRect/>
          <a:stretch>
            <a:fillRect/>
          </a:stretch>
        </p:blipFill>
        <p:spPr bwMode="auto">
          <a:xfrm>
            <a:off x="5486400" y="4572000"/>
            <a:ext cx="3295650" cy="914400"/>
          </a:xfrm>
          <a:prstGeom prst="rect">
            <a:avLst/>
          </a:prstGeom>
          <a:noFill/>
          <a:ln w="9525">
            <a:noFill/>
            <a:miter lim="800000"/>
            <a:headEnd/>
            <a:tailEnd/>
          </a:ln>
        </p:spPr>
      </p:pic>
      <p:pic>
        <p:nvPicPr>
          <p:cNvPr id="66571" name="Picture 11"/>
          <p:cNvPicPr>
            <a:picLocks noChangeAspect="1"/>
          </p:cNvPicPr>
          <p:nvPr/>
        </p:nvPicPr>
        <p:blipFill>
          <a:blip r:embed="rId8"/>
          <a:srcRect/>
          <a:stretch>
            <a:fillRect/>
          </a:stretch>
        </p:blipFill>
        <p:spPr bwMode="auto">
          <a:xfrm>
            <a:off x="304800" y="1600200"/>
            <a:ext cx="3219450" cy="1295400"/>
          </a:xfrm>
          <a:prstGeom prst="rect">
            <a:avLst/>
          </a:prstGeom>
          <a:noFill/>
          <a:ln w="9525">
            <a:noFill/>
            <a:miter lim="800000"/>
            <a:headEnd/>
            <a:tailEnd/>
          </a:ln>
        </p:spPr>
      </p:pic>
      <p:pic>
        <p:nvPicPr>
          <p:cNvPr id="66572" name="Picture 12"/>
          <p:cNvPicPr>
            <a:picLocks noChangeAspect="1"/>
          </p:cNvPicPr>
          <p:nvPr/>
        </p:nvPicPr>
        <p:blipFill>
          <a:blip r:embed="rId9"/>
          <a:srcRect/>
          <a:stretch>
            <a:fillRect/>
          </a:stretch>
        </p:blipFill>
        <p:spPr bwMode="auto">
          <a:xfrm>
            <a:off x="304800" y="3276600"/>
            <a:ext cx="2990850" cy="495300"/>
          </a:xfrm>
          <a:prstGeom prst="rect">
            <a:avLst/>
          </a:prstGeom>
          <a:noFill/>
          <a:ln w="9525">
            <a:noFill/>
            <a:miter lim="800000"/>
            <a:headEnd/>
            <a:tailEnd/>
          </a:ln>
        </p:spPr>
      </p:pic>
      <p:pic>
        <p:nvPicPr>
          <p:cNvPr id="66573" name="Picture 13"/>
          <p:cNvPicPr>
            <a:picLocks noChangeAspect="1"/>
          </p:cNvPicPr>
          <p:nvPr/>
        </p:nvPicPr>
        <p:blipFill>
          <a:blip r:embed="rId10"/>
          <a:srcRect/>
          <a:stretch>
            <a:fillRect/>
          </a:stretch>
        </p:blipFill>
        <p:spPr bwMode="auto">
          <a:xfrm>
            <a:off x="304800" y="4343400"/>
            <a:ext cx="3057525" cy="1295400"/>
          </a:xfrm>
          <a:prstGeom prst="rect">
            <a:avLst/>
          </a:prstGeom>
          <a:noFill/>
          <a:ln w="9525">
            <a:noFill/>
            <a:miter lim="800000"/>
            <a:headEnd/>
            <a:tailEnd/>
          </a:ln>
        </p:spPr>
      </p:pic>
      <p:pic>
        <p:nvPicPr>
          <p:cNvPr id="66574" name="Picture 14"/>
          <p:cNvPicPr>
            <a:picLocks noChangeAspect="1"/>
          </p:cNvPicPr>
          <p:nvPr/>
        </p:nvPicPr>
        <p:blipFill>
          <a:blip r:embed="rId11"/>
          <a:srcRect/>
          <a:stretch>
            <a:fillRect/>
          </a:stretch>
        </p:blipFill>
        <p:spPr bwMode="auto">
          <a:xfrm>
            <a:off x="304800" y="5791200"/>
            <a:ext cx="3371850" cy="704850"/>
          </a:xfrm>
          <a:prstGeom prst="rect">
            <a:avLst/>
          </a:prstGeom>
          <a:noFill/>
          <a:ln w="9525">
            <a:noFill/>
            <a:miter lim="800000"/>
            <a:headEnd/>
            <a:tailEnd/>
          </a:ln>
        </p:spPr>
      </p:pic>
      <p:cxnSp>
        <p:nvCxnSpPr>
          <p:cNvPr id="66575" name="Straight Arrow Connector 17"/>
          <p:cNvCxnSpPr>
            <a:cxnSpLocks noChangeShapeType="1"/>
          </p:cNvCxnSpPr>
          <p:nvPr/>
        </p:nvCxnSpPr>
        <p:spPr bwMode="auto">
          <a:xfrm>
            <a:off x="3524250" y="2247900"/>
            <a:ext cx="1962150" cy="9525"/>
          </a:xfrm>
          <a:prstGeom prst="straightConnector1">
            <a:avLst/>
          </a:prstGeom>
          <a:noFill/>
          <a:ln w="38100">
            <a:solidFill>
              <a:schemeClr val="tx1"/>
            </a:solidFill>
            <a:round/>
            <a:headEnd/>
            <a:tailEnd type="arrow" w="med" len="med"/>
          </a:ln>
        </p:spPr>
      </p:cxnSp>
      <p:cxnSp>
        <p:nvCxnSpPr>
          <p:cNvPr id="66576" name="Straight Arrow Connector 22"/>
          <p:cNvCxnSpPr>
            <a:cxnSpLocks noChangeShapeType="1"/>
          </p:cNvCxnSpPr>
          <p:nvPr/>
        </p:nvCxnSpPr>
        <p:spPr bwMode="auto">
          <a:xfrm rot="5400000">
            <a:off x="6903244" y="2731294"/>
            <a:ext cx="285750" cy="42862"/>
          </a:xfrm>
          <a:prstGeom prst="straightConnector1">
            <a:avLst/>
          </a:prstGeom>
          <a:noFill/>
          <a:ln w="38100">
            <a:solidFill>
              <a:schemeClr val="tx1"/>
            </a:solidFill>
            <a:round/>
            <a:headEnd/>
            <a:tailEnd type="arrow" w="med" len="med"/>
          </a:ln>
        </p:spPr>
      </p:cxnSp>
      <p:cxnSp>
        <p:nvCxnSpPr>
          <p:cNvPr id="66577" name="Straight Arrow Connector 25"/>
          <p:cNvCxnSpPr>
            <a:cxnSpLocks noChangeShapeType="1"/>
          </p:cNvCxnSpPr>
          <p:nvPr/>
        </p:nvCxnSpPr>
        <p:spPr bwMode="auto">
          <a:xfrm rot="10800000" flipV="1">
            <a:off x="3295650" y="3486150"/>
            <a:ext cx="2190750" cy="38100"/>
          </a:xfrm>
          <a:prstGeom prst="straightConnector1">
            <a:avLst/>
          </a:prstGeom>
          <a:noFill/>
          <a:ln w="38100">
            <a:solidFill>
              <a:schemeClr val="tx1"/>
            </a:solidFill>
            <a:round/>
            <a:headEnd/>
            <a:tailEnd type="arrow" w="med" len="med"/>
          </a:ln>
        </p:spPr>
      </p:cxnSp>
      <p:cxnSp>
        <p:nvCxnSpPr>
          <p:cNvPr id="66578" name="Straight Arrow Connector 34"/>
          <p:cNvCxnSpPr>
            <a:cxnSpLocks noChangeShapeType="1"/>
          </p:cNvCxnSpPr>
          <p:nvPr/>
        </p:nvCxnSpPr>
        <p:spPr bwMode="auto">
          <a:xfrm>
            <a:off x="3362325" y="4991100"/>
            <a:ext cx="2124075" cy="38100"/>
          </a:xfrm>
          <a:prstGeom prst="straightConnector1">
            <a:avLst/>
          </a:prstGeom>
          <a:noFill/>
          <a:ln w="38100">
            <a:solidFill>
              <a:srgbClr val="008000"/>
            </a:solidFill>
            <a:round/>
            <a:headEnd/>
            <a:tailEnd type="arrow" w="med" len="med"/>
          </a:ln>
        </p:spPr>
      </p:cxnSp>
      <p:cxnSp>
        <p:nvCxnSpPr>
          <p:cNvPr id="66579" name="Curved Connector 79"/>
          <p:cNvCxnSpPr>
            <a:cxnSpLocks noChangeShapeType="1"/>
          </p:cNvCxnSpPr>
          <p:nvPr/>
        </p:nvCxnSpPr>
        <p:spPr bwMode="auto">
          <a:xfrm flipV="1">
            <a:off x="3676650" y="2895600"/>
            <a:ext cx="3348038" cy="3248025"/>
          </a:xfrm>
          <a:prstGeom prst="curvedConnector4">
            <a:avLst>
              <a:gd name="adj1" fmla="val 27028"/>
              <a:gd name="adj2" fmla="val 107037"/>
            </a:avLst>
          </a:prstGeom>
          <a:noFill/>
          <a:ln w="38100">
            <a:solidFill>
              <a:srgbClr val="008000"/>
            </a:solidFill>
            <a:round/>
            <a:headEnd/>
            <a:tailEnd type="arrow" w="med" len="med"/>
          </a:ln>
        </p:spPr>
      </p:cxnSp>
      <p:cxnSp>
        <p:nvCxnSpPr>
          <p:cNvPr id="66580" name="Curved Connector 81"/>
          <p:cNvCxnSpPr>
            <a:cxnSpLocks noChangeShapeType="1"/>
          </p:cNvCxnSpPr>
          <p:nvPr/>
        </p:nvCxnSpPr>
        <p:spPr bwMode="auto">
          <a:xfrm rot="5400000">
            <a:off x="5076825" y="4086225"/>
            <a:ext cx="657225" cy="3457575"/>
          </a:xfrm>
          <a:prstGeom prst="curvedConnector2">
            <a:avLst/>
          </a:prstGeom>
          <a:noFill/>
          <a:ln w="38100">
            <a:solidFill>
              <a:srgbClr val="008000"/>
            </a:solidFill>
            <a:round/>
            <a:headEnd/>
            <a:tailEnd type="arrow" w="med" len="med"/>
          </a:ln>
        </p:spPr>
      </p:cxnSp>
      <p:sp>
        <p:nvSpPr>
          <p:cNvPr id="66581" name="TextBox 113"/>
          <p:cNvSpPr txBox="1">
            <a:spLocks noChangeArrowheads="1"/>
          </p:cNvSpPr>
          <p:nvPr/>
        </p:nvSpPr>
        <p:spPr bwMode="auto">
          <a:xfrm>
            <a:off x="3657600" y="1600200"/>
            <a:ext cx="1582738" cy="369888"/>
          </a:xfrm>
          <a:prstGeom prst="rect">
            <a:avLst/>
          </a:prstGeom>
          <a:solidFill>
            <a:schemeClr val="accent1"/>
          </a:solidFill>
          <a:ln w="9525">
            <a:noFill/>
            <a:miter lim="800000"/>
            <a:headEnd/>
            <a:tailEnd/>
          </a:ln>
        </p:spPr>
        <p:txBody>
          <a:bodyPr wrap="none">
            <a:prstTxWarp prst="textNoShape">
              <a:avLst/>
            </a:prstTxWarp>
            <a:spAutoFit/>
          </a:bodyPr>
          <a:lstStyle/>
          <a:p>
            <a:r>
              <a:rPr lang="en-US" sz="1800" b="1"/>
              <a:t>Mouse down</a:t>
            </a:r>
          </a:p>
        </p:txBody>
      </p:sp>
      <p:sp>
        <p:nvSpPr>
          <p:cNvPr id="66582" name="TextBox 114"/>
          <p:cNvSpPr txBox="1">
            <a:spLocks noChangeArrowheads="1"/>
          </p:cNvSpPr>
          <p:nvPr/>
        </p:nvSpPr>
        <p:spPr bwMode="auto">
          <a:xfrm>
            <a:off x="3429000" y="4495800"/>
            <a:ext cx="1295400" cy="369888"/>
          </a:xfrm>
          <a:prstGeom prst="rect">
            <a:avLst/>
          </a:prstGeom>
          <a:solidFill>
            <a:schemeClr val="accent1"/>
          </a:solidFill>
          <a:ln w="9525">
            <a:noFill/>
            <a:miter lim="800000"/>
            <a:headEnd/>
            <a:tailEnd/>
          </a:ln>
        </p:spPr>
        <p:txBody>
          <a:bodyPr>
            <a:prstTxWarp prst="textNoShape">
              <a:avLst/>
            </a:prstTxWarp>
            <a:spAutoFit/>
          </a:bodyPr>
          <a:lstStyle/>
          <a:p>
            <a:r>
              <a:rPr lang="en-US" sz="1800" b="1"/>
              <a:t>Mouse up</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p:txBody>
          <a:bodyPr/>
          <a:lstStyle/>
          <a:p>
            <a:r>
              <a:rPr lang="en-US" smtClean="0"/>
              <a:t>Roadmap</a:t>
            </a:r>
          </a:p>
        </p:txBody>
      </p:sp>
      <p:sp>
        <p:nvSpPr>
          <p:cNvPr id="13315" name="Rectangle 4"/>
          <p:cNvSpPr>
            <a:spLocks noGrp="1" noChangeArrowheads="1"/>
          </p:cNvSpPr>
          <p:nvPr>
            <p:ph type="body" idx="1"/>
          </p:nvPr>
        </p:nvSpPr>
        <p:spPr/>
        <p:txBody>
          <a:bodyPr/>
          <a:lstStyle/>
          <a:p>
            <a:r>
              <a:rPr lang="en-US" b="1" smtClean="0"/>
              <a:t>Definition:</a:t>
            </a:r>
          </a:p>
          <a:p>
            <a:pPr lvl="1"/>
            <a:r>
              <a:rPr lang="en-US" b="1" smtClean="0"/>
              <a:t>places, transitions, inputs, outputs</a:t>
            </a:r>
          </a:p>
          <a:p>
            <a:pPr lvl="1"/>
            <a:r>
              <a:rPr lang="en-US" b="1" smtClean="0"/>
              <a:t>firing enabled transitions</a:t>
            </a:r>
          </a:p>
          <a:p>
            <a:r>
              <a:rPr lang="en-US" smtClean="0"/>
              <a:t>Modelling:</a:t>
            </a:r>
          </a:p>
          <a:p>
            <a:pPr lvl="1"/>
            <a:r>
              <a:rPr lang="en-US" smtClean="0"/>
              <a:t>concurrency and synchronization</a:t>
            </a:r>
          </a:p>
          <a:p>
            <a:r>
              <a:rPr lang="en-US" smtClean="0"/>
              <a:t>Properties of nets:</a:t>
            </a:r>
          </a:p>
          <a:p>
            <a:pPr lvl="1"/>
            <a:r>
              <a:rPr lang="en-US" smtClean="0"/>
              <a:t>liveness, boundedness</a:t>
            </a:r>
          </a:p>
          <a:p>
            <a:r>
              <a:rPr lang="en-US" smtClean="0"/>
              <a:t>Implementing Petri net models:</a:t>
            </a:r>
          </a:p>
          <a:p>
            <a:pPr lvl="1"/>
            <a:r>
              <a:rPr lang="en-US" smtClean="0"/>
              <a:t>centralized and decentralized schemes </a:t>
            </a:r>
          </a:p>
        </p:txBody>
      </p:sp>
      <p:sp>
        <p:nvSpPr>
          <p:cNvPr id="13316" name="Date Placeholder 3"/>
          <p:cNvSpPr>
            <a:spLocks noGrp="1"/>
          </p:cNvSpPr>
          <p:nvPr>
            <p:ph type="dt" sz="quarter" idx="10"/>
          </p:nvPr>
        </p:nvSpPr>
        <p:spPr>
          <a:noFill/>
        </p:spPr>
        <p:txBody>
          <a:bodyPr/>
          <a:lstStyle/>
          <a:p>
            <a:r>
              <a:rPr lang="en-US" smtClean="0"/>
              <a:t>© Oscar Nierstrasz</a:t>
            </a:r>
            <a:endParaRPr lang="de-CH" smtClean="0"/>
          </a:p>
        </p:txBody>
      </p:sp>
      <p:sp>
        <p:nvSpPr>
          <p:cNvPr id="13317" name="Footer Placeholder 7"/>
          <p:cNvSpPr>
            <a:spLocks noGrp="1"/>
          </p:cNvSpPr>
          <p:nvPr>
            <p:ph type="ftr" sz="quarter" idx="11"/>
          </p:nvPr>
        </p:nvSpPr>
        <p:spPr>
          <a:noFill/>
        </p:spPr>
        <p:txBody>
          <a:bodyPr/>
          <a:lstStyle/>
          <a:p>
            <a:r>
              <a:rPr lang="en-US" smtClean="0"/>
              <a:t>Petri Nets</a:t>
            </a:r>
            <a:endParaRPr lang="de-CH" smtClean="0"/>
          </a:p>
        </p:txBody>
      </p:sp>
      <p:sp>
        <p:nvSpPr>
          <p:cNvPr id="13318" name="Slide Number Placeholder 5"/>
          <p:cNvSpPr>
            <a:spLocks noGrp="1"/>
          </p:cNvSpPr>
          <p:nvPr>
            <p:ph type="sldNum" sz="quarter" idx="12"/>
          </p:nvPr>
        </p:nvSpPr>
        <p:spPr>
          <a:noFill/>
        </p:spPr>
        <p:txBody>
          <a:bodyPr/>
          <a:lstStyle/>
          <a:p>
            <a:fld id="{589AD553-FB2B-364F-ADEF-67138E38668C}" type="slidenum">
              <a:rPr lang="de-CH" smtClean="0"/>
              <a:pPr/>
              <a:t>3</a:t>
            </a:fld>
            <a:endParaRPr lang="de-CH" smtClean="0"/>
          </a:p>
        </p:txBody>
      </p:sp>
      <p:pic>
        <p:nvPicPr>
          <p:cNvPr id="13319"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smtClean="0"/>
              <a:t>Examples</a:t>
            </a:r>
          </a:p>
        </p:txBody>
      </p:sp>
      <p:sp>
        <p:nvSpPr>
          <p:cNvPr id="68611" name="Date Placeholder 2"/>
          <p:cNvSpPr>
            <a:spLocks noGrp="1"/>
          </p:cNvSpPr>
          <p:nvPr>
            <p:ph type="dt" sz="quarter" idx="10"/>
          </p:nvPr>
        </p:nvSpPr>
        <p:spPr>
          <a:noFill/>
        </p:spPr>
        <p:txBody>
          <a:bodyPr/>
          <a:lstStyle/>
          <a:p>
            <a:r>
              <a:rPr lang="en-US" smtClean="0"/>
              <a:t>© Oscar Nierstrasz</a:t>
            </a:r>
            <a:endParaRPr lang="de-CH" smtClean="0"/>
          </a:p>
        </p:txBody>
      </p:sp>
      <p:sp>
        <p:nvSpPr>
          <p:cNvPr id="68612" name="Footer Placeholder 3"/>
          <p:cNvSpPr>
            <a:spLocks noGrp="1"/>
          </p:cNvSpPr>
          <p:nvPr>
            <p:ph type="ftr" sz="quarter" idx="11"/>
          </p:nvPr>
        </p:nvSpPr>
        <p:spPr>
          <a:noFill/>
        </p:spPr>
        <p:txBody>
          <a:bodyPr/>
          <a:lstStyle/>
          <a:p>
            <a:r>
              <a:rPr lang="en-US" smtClean="0"/>
              <a:t>Petri Nets</a:t>
            </a:r>
            <a:endParaRPr lang="de-CH" smtClean="0"/>
          </a:p>
        </p:txBody>
      </p:sp>
      <p:sp>
        <p:nvSpPr>
          <p:cNvPr id="68613" name="Slide Number Placeholder 4"/>
          <p:cNvSpPr>
            <a:spLocks noGrp="1"/>
          </p:cNvSpPr>
          <p:nvPr>
            <p:ph type="sldNum" sz="quarter" idx="12"/>
          </p:nvPr>
        </p:nvSpPr>
        <p:spPr>
          <a:noFill/>
        </p:spPr>
        <p:txBody>
          <a:bodyPr/>
          <a:lstStyle/>
          <a:p>
            <a:fld id="{3E92F2DB-28A1-C444-92F4-80CDAABFDEC5}" type="slidenum">
              <a:rPr lang="de-CH" smtClean="0"/>
              <a:pPr/>
              <a:t>30</a:t>
            </a:fld>
            <a:endParaRPr lang="de-CH" sz="1400" smtClean="0">
              <a:solidFill>
                <a:srgbClr val="7E7E7E"/>
              </a:solidFill>
              <a:latin typeface="Times" charset="0"/>
            </a:endParaRPr>
          </a:p>
        </p:txBody>
      </p:sp>
      <p:pic>
        <p:nvPicPr>
          <p:cNvPr id="68614" name="Picture 6" descr="boundedBuffer.png"/>
          <p:cNvPicPr>
            <a:picLocks noChangeAspect="1"/>
          </p:cNvPicPr>
          <p:nvPr/>
        </p:nvPicPr>
        <p:blipFill>
          <a:blip r:embed="rId2"/>
          <a:srcRect/>
          <a:stretch>
            <a:fillRect/>
          </a:stretch>
        </p:blipFill>
        <p:spPr bwMode="auto">
          <a:xfrm>
            <a:off x="4648200" y="1600200"/>
            <a:ext cx="2095500" cy="1509713"/>
          </a:xfrm>
          <a:prstGeom prst="rect">
            <a:avLst/>
          </a:prstGeom>
          <a:noFill/>
          <a:ln w="9525">
            <a:noFill/>
            <a:miter lim="800000"/>
            <a:headEnd/>
            <a:tailEnd/>
          </a:ln>
        </p:spPr>
      </p:pic>
      <p:pic>
        <p:nvPicPr>
          <p:cNvPr id="68615" name="Picture 7" descr="dining.png"/>
          <p:cNvPicPr>
            <a:picLocks noChangeAspect="1"/>
          </p:cNvPicPr>
          <p:nvPr/>
        </p:nvPicPr>
        <p:blipFill>
          <a:blip r:embed="rId3"/>
          <a:srcRect/>
          <a:stretch>
            <a:fillRect/>
          </a:stretch>
        </p:blipFill>
        <p:spPr bwMode="auto">
          <a:xfrm>
            <a:off x="228600" y="3276600"/>
            <a:ext cx="2794000" cy="2014538"/>
          </a:xfrm>
          <a:prstGeom prst="rect">
            <a:avLst/>
          </a:prstGeom>
          <a:noFill/>
          <a:ln w="9525">
            <a:noFill/>
            <a:miter lim="800000"/>
            <a:headEnd/>
            <a:tailEnd/>
          </a:ln>
        </p:spPr>
      </p:pic>
      <p:pic>
        <p:nvPicPr>
          <p:cNvPr id="68616" name="Picture 8" descr="diningLive.png"/>
          <p:cNvPicPr>
            <a:picLocks noChangeAspect="1"/>
          </p:cNvPicPr>
          <p:nvPr/>
        </p:nvPicPr>
        <p:blipFill>
          <a:blip r:embed="rId4"/>
          <a:srcRect/>
          <a:stretch>
            <a:fillRect/>
          </a:stretch>
        </p:blipFill>
        <p:spPr bwMode="auto">
          <a:xfrm>
            <a:off x="1524000" y="5348288"/>
            <a:ext cx="1638300" cy="1179512"/>
          </a:xfrm>
          <a:prstGeom prst="rect">
            <a:avLst/>
          </a:prstGeom>
          <a:noFill/>
          <a:ln w="9525">
            <a:noFill/>
            <a:miter lim="800000"/>
            <a:headEnd/>
            <a:tailEnd/>
          </a:ln>
        </p:spPr>
      </p:pic>
      <p:pic>
        <p:nvPicPr>
          <p:cNvPr id="68617" name="Picture 9" descr="diningTransactional.png"/>
          <p:cNvPicPr>
            <a:picLocks noChangeAspect="1"/>
          </p:cNvPicPr>
          <p:nvPr/>
        </p:nvPicPr>
        <p:blipFill>
          <a:blip r:embed="rId5"/>
          <a:srcRect/>
          <a:stretch>
            <a:fillRect/>
          </a:stretch>
        </p:blipFill>
        <p:spPr bwMode="auto">
          <a:xfrm>
            <a:off x="3429000" y="3733800"/>
            <a:ext cx="2794000" cy="2014538"/>
          </a:xfrm>
          <a:prstGeom prst="rect">
            <a:avLst/>
          </a:prstGeom>
          <a:noFill/>
          <a:ln w="9525">
            <a:noFill/>
            <a:miter lim="800000"/>
            <a:headEnd/>
            <a:tailEnd/>
          </a:ln>
        </p:spPr>
      </p:pic>
      <p:pic>
        <p:nvPicPr>
          <p:cNvPr id="68618" name="Picture 10" descr="mutual.png"/>
          <p:cNvPicPr>
            <a:picLocks noChangeAspect="1"/>
          </p:cNvPicPr>
          <p:nvPr/>
        </p:nvPicPr>
        <p:blipFill>
          <a:blip r:embed="rId6"/>
          <a:srcRect/>
          <a:stretch>
            <a:fillRect/>
          </a:stretch>
        </p:blipFill>
        <p:spPr bwMode="auto">
          <a:xfrm>
            <a:off x="152400" y="1600200"/>
            <a:ext cx="2114550" cy="1524000"/>
          </a:xfrm>
          <a:prstGeom prst="rect">
            <a:avLst/>
          </a:prstGeom>
          <a:noFill/>
          <a:ln w="9525">
            <a:noFill/>
            <a:miter lim="800000"/>
            <a:headEnd/>
            <a:tailEnd/>
          </a:ln>
        </p:spPr>
      </p:pic>
      <p:pic>
        <p:nvPicPr>
          <p:cNvPr id="68619" name="Picture 11" descr="produceConsume.png"/>
          <p:cNvPicPr>
            <a:picLocks noChangeAspect="1"/>
          </p:cNvPicPr>
          <p:nvPr/>
        </p:nvPicPr>
        <p:blipFill>
          <a:blip r:embed="rId7"/>
          <a:srcRect/>
          <a:stretch>
            <a:fillRect/>
          </a:stretch>
        </p:blipFill>
        <p:spPr bwMode="auto">
          <a:xfrm>
            <a:off x="6858000" y="1905000"/>
            <a:ext cx="2095500" cy="1509713"/>
          </a:xfrm>
          <a:prstGeom prst="rect">
            <a:avLst/>
          </a:prstGeom>
          <a:noFill/>
          <a:ln w="9525">
            <a:noFill/>
            <a:miter lim="800000"/>
            <a:headEnd/>
            <a:tailEnd/>
          </a:ln>
        </p:spPr>
      </p:pic>
      <p:pic>
        <p:nvPicPr>
          <p:cNvPr id="68620" name="Picture 12" descr="starGame.png"/>
          <p:cNvPicPr>
            <a:picLocks noChangeAspect="1"/>
          </p:cNvPicPr>
          <p:nvPr/>
        </p:nvPicPr>
        <p:blipFill>
          <a:blip r:embed="rId8"/>
          <a:srcRect/>
          <a:stretch>
            <a:fillRect/>
          </a:stretch>
        </p:blipFill>
        <p:spPr bwMode="auto">
          <a:xfrm>
            <a:off x="6396038" y="4572000"/>
            <a:ext cx="2792412" cy="2014538"/>
          </a:xfrm>
          <a:prstGeom prst="rect">
            <a:avLst/>
          </a:prstGeom>
          <a:noFill/>
          <a:ln w="9525">
            <a:noFill/>
            <a:miter lim="800000"/>
            <a:headEnd/>
            <a:tailEnd/>
          </a:ln>
        </p:spPr>
      </p:pic>
      <p:pic>
        <p:nvPicPr>
          <p:cNvPr id="68621" name="Picture 13" descr="forkJoin.png"/>
          <p:cNvPicPr>
            <a:picLocks noChangeAspect="1"/>
          </p:cNvPicPr>
          <p:nvPr/>
        </p:nvPicPr>
        <p:blipFill>
          <a:blip r:embed="rId9"/>
          <a:srcRect/>
          <a:stretch>
            <a:fillRect/>
          </a:stretch>
        </p:blipFill>
        <p:spPr bwMode="auto">
          <a:xfrm>
            <a:off x="2438400" y="1752600"/>
            <a:ext cx="2095500" cy="1509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Date Placeholder 3"/>
          <p:cNvSpPr>
            <a:spLocks noGrp="1"/>
          </p:cNvSpPr>
          <p:nvPr>
            <p:ph type="dt" sz="quarter" idx="10"/>
          </p:nvPr>
        </p:nvSpPr>
        <p:spPr>
          <a:noFill/>
        </p:spPr>
        <p:txBody>
          <a:bodyPr/>
          <a:lstStyle/>
          <a:p>
            <a:r>
              <a:rPr lang="en-US" smtClean="0"/>
              <a:t>© Oscar Nierstrasz</a:t>
            </a:r>
            <a:endParaRPr lang="de-CH" smtClean="0"/>
          </a:p>
        </p:txBody>
      </p:sp>
      <p:sp>
        <p:nvSpPr>
          <p:cNvPr id="69635" name="Footer Placeholder 4"/>
          <p:cNvSpPr>
            <a:spLocks noGrp="1"/>
          </p:cNvSpPr>
          <p:nvPr>
            <p:ph type="ftr" sz="quarter" idx="11"/>
          </p:nvPr>
        </p:nvSpPr>
        <p:spPr>
          <a:noFill/>
        </p:spPr>
        <p:txBody>
          <a:bodyPr/>
          <a:lstStyle/>
          <a:p>
            <a:r>
              <a:rPr lang="en-US" smtClean="0"/>
              <a:t>Petri Nets</a:t>
            </a:r>
            <a:endParaRPr lang="de-CH" smtClean="0"/>
          </a:p>
        </p:txBody>
      </p:sp>
      <p:sp>
        <p:nvSpPr>
          <p:cNvPr id="69636" name="Slide Number Placeholder 5"/>
          <p:cNvSpPr>
            <a:spLocks noGrp="1"/>
          </p:cNvSpPr>
          <p:nvPr>
            <p:ph type="sldNum" sz="quarter" idx="12"/>
          </p:nvPr>
        </p:nvSpPr>
        <p:spPr>
          <a:noFill/>
        </p:spPr>
        <p:txBody>
          <a:bodyPr/>
          <a:lstStyle/>
          <a:p>
            <a:r>
              <a:rPr lang="de-CH"/>
              <a:t>CP 12.</a:t>
            </a:r>
            <a:fld id="{10A1BD68-AB9E-0643-BEED-8BD2D7B8EF78}" type="slidenum">
              <a:rPr lang="de-CH"/>
              <a:pPr/>
              <a:t>31</a:t>
            </a:fld>
            <a:endParaRPr lang="de-CH" sz="1400">
              <a:solidFill>
                <a:srgbClr val="7E7E7E"/>
              </a:solidFill>
              <a:latin typeface="Times" charset="0"/>
            </a:endParaRPr>
          </a:p>
        </p:txBody>
      </p:sp>
      <p:sp>
        <p:nvSpPr>
          <p:cNvPr id="69637" name="Rectangle 4"/>
          <p:cNvSpPr>
            <a:spLocks noGrp="1" noChangeArrowheads="1"/>
          </p:cNvSpPr>
          <p:nvPr>
            <p:ph type="title"/>
          </p:nvPr>
        </p:nvSpPr>
        <p:spPr/>
        <p:txBody>
          <a:bodyPr/>
          <a:lstStyle/>
          <a:p>
            <a:r>
              <a:rPr lang="en-US"/>
              <a:t>What you should know!</a:t>
            </a:r>
          </a:p>
        </p:txBody>
      </p:sp>
      <p:sp>
        <p:nvSpPr>
          <p:cNvPr id="69638" name="Rectangle 5"/>
          <p:cNvSpPr>
            <a:spLocks noGrp="1" noChangeArrowheads="1"/>
          </p:cNvSpPr>
          <p:nvPr>
            <p:ph type="body" idx="1"/>
          </p:nvPr>
        </p:nvSpPr>
        <p:spPr/>
        <p:txBody>
          <a:bodyPr/>
          <a:lstStyle/>
          <a:p>
            <a:r>
              <a:rPr lang="en-US" i="1"/>
              <a:t>How are Petri nets formally specified?</a:t>
            </a:r>
          </a:p>
          <a:p>
            <a:r>
              <a:rPr lang="en-US" i="1"/>
              <a:t>How can nets model concurrency and synchronization?</a:t>
            </a:r>
          </a:p>
          <a:p>
            <a:r>
              <a:rPr lang="en-US" i="1"/>
              <a:t>What is the “reachability set” of a net? How can you compute this set?</a:t>
            </a:r>
          </a:p>
          <a:p>
            <a:r>
              <a:rPr lang="en-US" i="1"/>
              <a:t>What kinds of Petri nets can be modelled by finite state processes?</a:t>
            </a:r>
          </a:p>
          <a:p>
            <a:r>
              <a:rPr lang="en-US" i="1"/>
              <a:t>How can a (bad) implementation of a Petri net deadlock even though there are enabled transitions?</a:t>
            </a:r>
          </a:p>
          <a:p>
            <a:r>
              <a:rPr lang="en-US" i="1"/>
              <a:t>If you implement a Petri net model, why is it a good idea to realize transitions as “thread-per-message gateways”?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Date Placeholder 3"/>
          <p:cNvSpPr>
            <a:spLocks noGrp="1"/>
          </p:cNvSpPr>
          <p:nvPr>
            <p:ph type="dt" sz="quarter" idx="10"/>
          </p:nvPr>
        </p:nvSpPr>
        <p:spPr>
          <a:noFill/>
        </p:spPr>
        <p:txBody>
          <a:bodyPr/>
          <a:lstStyle/>
          <a:p>
            <a:r>
              <a:rPr lang="en-US" smtClean="0"/>
              <a:t>© Oscar Nierstrasz</a:t>
            </a:r>
            <a:endParaRPr lang="de-CH" smtClean="0"/>
          </a:p>
        </p:txBody>
      </p:sp>
      <p:sp>
        <p:nvSpPr>
          <p:cNvPr id="71683" name="Footer Placeholder 4"/>
          <p:cNvSpPr>
            <a:spLocks noGrp="1"/>
          </p:cNvSpPr>
          <p:nvPr>
            <p:ph type="ftr" sz="quarter" idx="11"/>
          </p:nvPr>
        </p:nvSpPr>
        <p:spPr>
          <a:noFill/>
        </p:spPr>
        <p:txBody>
          <a:bodyPr/>
          <a:lstStyle/>
          <a:p>
            <a:r>
              <a:rPr lang="en-US" smtClean="0"/>
              <a:t>Petri Nets</a:t>
            </a:r>
            <a:endParaRPr lang="de-CH" smtClean="0"/>
          </a:p>
        </p:txBody>
      </p:sp>
      <p:sp>
        <p:nvSpPr>
          <p:cNvPr id="71684" name="Slide Number Placeholder 5"/>
          <p:cNvSpPr>
            <a:spLocks noGrp="1"/>
          </p:cNvSpPr>
          <p:nvPr>
            <p:ph type="sldNum" sz="quarter" idx="12"/>
          </p:nvPr>
        </p:nvSpPr>
        <p:spPr>
          <a:noFill/>
        </p:spPr>
        <p:txBody>
          <a:bodyPr/>
          <a:lstStyle/>
          <a:p>
            <a:r>
              <a:rPr lang="de-CH"/>
              <a:t>CP 12.</a:t>
            </a:r>
            <a:fld id="{7FAEC716-211E-0A43-BAB6-61F54CBB32BC}" type="slidenum">
              <a:rPr lang="de-CH"/>
              <a:pPr/>
              <a:t>32</a:t>
            </a:fld>
            <a:endParaRPr lang="de-CH" sz="1400">
              <a:solidFill>
                <a:srgbClr val="7E7E7E"/>
              </a:solidFill>
              <a:latin typeface="Times" charset="0"/>
            </a:endParaRPr>
          </a:p>
        </p:txBody>
      </p:sp>
      <p:sp>
        <p:nvSpPr>
          <p:cNvPr id="71685" name="Rectangle 4"/>
          <p:cNvSpPr>
            <a:spLocks noGrp="1" noChangeArrowheads="1"/>
          </p:cNvSpPr>
          <p:nvPr>
            <p:ph type="title"/>
          </p:nvPr>
        </p:nvSpPr>
        <p:spPr/>
        <p:txBody>
          <a:bodyPr/>
          <a:lstStyle/>
          <a:p>
            <a:r>
              <a:rPr lang="en-US"/>
              <a:t>Can you answer these questions?</a:t>
            </a:r>
          </a:p>
        </p:txBody>
      </p:sp>
      <p:sp>
        <p:nvSpPr>
          <p:cNvPr id="71686" name="Rectangle 5"/>
          <p:cNvSpPr>
            <a:spLocks noGrp="1" noChangeArrowheads="1"/>
          </p:cNvSpPr>
          <p:nvPr>
            <p:ph type="body" idx="1"/>
          </p:nvPr>
        </p:nvSpPr>
        <p:spPr/>
        <p:txBody>
          <a:bodyPr/>
          <a:lstStyle/>
          <a:p>
            <a:r>
              <a:rPr lang="en-US" i="1"/>
              <a:t>What are some simple conditions for guaranteeing that a net is bounded?</a:t>
            </a:r>
          </a:p>
          <a:p>
            <a:r>
              <a:rPr lang="en-US" i="1"/>
              <a:t>How would you model the Dining Philosophers problem as a Petri net? Is such a net bounded? Is it conservative? Live?</a:t>
            </a:r>
          </a:p>
          <a:p>
            <a:r>
              <a:rPr lang="en-US" i="1"/>
              <a:t>What could you add to Petri nets to make them Turing-complete?</a:t>
            </a:r>
          </a:p>
          <a:p>
            <a:r>
              <a:rPr lang="en-US" i="1"/>
              <a:t>What constraints could you put on a Petri net to make it fair?</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6" name="Rectangle 3"/>
          <p:cNvSpPr>
            <a:spLocks noGrp="1" noChangeArrowheads="1"/>
          </p:cNvSpPr>
          <p:nvPr>
            <p:ph type="title"/>
          </p:nvPr>
        </p:nvSpPr>
        <p:spPr/>
        <p:txBody>
          <a:bodyPr/>
          <a:lstStyle/>
          <a:p>
            <a:pPr eaLnBrk="1" hangingPunct="1"/>
            <a:r>
              <a:rPr lang="en-US" dirty="0" smtClean="0"/>
              <a:t>License</a:t>
            </a:r>
            <a:endParaRPr lang="en-US" dirty="0"/>
          </a:p>
        </p:txBody>
      </p:sp>
      <p:sp>
        <p:nvSpPr>
          <p:cNvPr id="92162" name="Date Placeholder 3"/>
          <p:cNvSpPr>
            <a:spLocks noGrp="1"/>
          </p:cNvSpPr>
          <p:nvPr>
            <p:ph type="dt" sz="half" idx="10"/>
          </p:nvPr>
        </p:nvSpPr>
        <p:spPr>
          <a:noFill/>
        </p:spPr>
        <p:txBody>
          <a:bodyPr/>
          <a:lstStyle/>
          <a:p>
            <a:r>
              <a:rPr lang="de-CH" smtClean="0">
                <a:latin typeface="Helvetica" charset="0"/>
              </a:rPr>
              <a:t>© Oscar Nierstrasz</a:t>
            </a:r>
          </a:p>
        </p:txBody>
      </p:sp>
      <p:sp>
        <p:nvSpPr>
          <p:cNvPr id="92163" name="Footer Placeholder 4"/>
          <p:cNvSpPr>
            <a:spLocks noGrp="1"/>
          </p:cNvSpPr>
          <p:nvPr>
            <p:ph type="ftr" sz="quarter" idx="11"/>
          </p:nvPr>
        </p:nvSpPr>
        <p:spPr>
          <a:noFill/>
        </p:spPr>
        <p:txBody>
          <a:bodyPr/>
          <a:lstStyle/>
          <a:p>
            <a:r>
              <a:rPr lang="de-CH" smtClean="0">
                <a:latin typeface="Helvetica" charset="0"/>
              </a:rPr>
              <a:t>ESE — Introduction</a:t>
            </a:r>
          </a:p>
        </p:txBody>
      </p:sp>
      <p:grpSp>
        <p:nvGrpSpPr>
          <p:cNvPr id="2" name="Group 11"/>
          <p:cNvGrpSpPr/>
          <p:nvPr/>
        </p:nvGrpSpPr>
        <p:grpSpPr>
          <a:xfrm>
            <a:off x="762000" y="1600200"/>
            <a:ext cx="7620000" cy="4401204"/>
            <a:chOff x="762000" y="1600200"/>
            <a:chExt cx="7620000" cy="4401204"/>
          </a:xfrm>
        </p:grpSpPr>
        <p:sp>
          <p:nvSpPr>
            <p:cNvPr id="92165" name="Rectangle 2"/>
            <p:cNvSpPr>
              <a:spLocks noChangeArrowheads="1"/>
            </p:cNvSpPr>
            <p:nvPr/>
          </p:nvSpPr>
          <p:spPr bwMode="auto">
            <a:xfrm>
              <a:off x="762000" y="1600200"/>
              <a:ext cx="7620000" cy="4401204"/>
            </a:xfrm>
            <a:prstGeom prst="rect">
              <a:avLst/>
            </a:prstGeom>
            <a:solidFill>
              <a:srgbClr val="FFFFCC"/>
            </a:solidFill>
            <a:ln w="9525">
              <a:solidFill>
                <a:schemeClr val="tx1"/>
              </a:solidFill>
              <a:miter lim="800000"/>
              <a:headEnd/>
              <a:tailEnd/>
            </a:ln>
          </p:spPr>
          <p:txBody>
            <a:bodyPr>
              <a:prstTxWarp prst="textNoShape">
                <a:avLst/>
              </a:prstTxWarp>
              <a:spAutoFit/>
            </a:bodyPr>
            <a:lstStyle/>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endParaRPr lang="en-US" sz="1400" b="1" dirty="0">
                <a:solidFill>
                  <a:srgbClr val="000000"/>
                </a:solidFill>
              </a:endParaRPr>
            </a:p>
            <a:p>
              <a:pPr marL="192088" indent="-192088" algn="ctr"/>
              <a:r>
                <a:rPr lang="en-US" sz="1400" b="1" dirty="0">
                  <a:solidFill>
                    <a:srgbClr val="000000"/>
                  </a:solidFill>
                </a:rPr>
                <a:t>Attribution-</a:t>
              </a:r>
              <a:r>
                <a:rPr lang="en-US" sz="1400" b="1" dirty="0" err="1">
                  <a:solidFill>
                    <a:srgbClr val="000000"/>
                  </a:solidFill>
                </a:rPr>
                <a:t>ShareAlike</a:t>
              </a:r>
              <a:r>
                <a:rPr lang="en-US" sz="1400" b="1" dirty="0">
                  <a:solidFill>
                    <a:srgbClr val="000000"/>
                  </a:solidFill>
                </a:rPr>
                <a:t> 3.0 </a:t>
              </a:r>
              <a:r>
                <a:rPr lang="en-US" sz="1400" b="1" dirty="0" err="1">
                  <a:solidFill>
                    <a:srgbClr val="000000"/>
                  </a:solidFill>
                </a:rPr>
                <a:t>Unported</a:t>
              </a:r>
              <a:endParaRPr lang="en-US" sz="1400" b="1" dirty="0">
                <a:solidFill>
                  <a:srgbClr val="000000"/>
                </a:solidFill>
              </a:endParaRPr>
            </a:p>
            <a:p>
              <a:pPr marL="192088" indent="-192088"/>
              <a:r>
                <a:rPr lang="en-US" sz="1400" b="1" i="1" dirty="0">
                  <a:solidFill>
                    <a:srgbClr val="000000"/>
                  </a:solidFill>
                </a:rPr>
                <a:t>You are free:</a:t>
              </a:r>
              <a:endParaRPr lang="en-US" sz="1400" dirty="0">
                <a:solidFill>
                  <a:srgbClr val="000000"/>
                </a:solidFill>
              </a:endParaRPr>
            </a:p>
            <a:p>
              <a:pPr lvl="1"/>
              <a:r>
                <a:rPr lang="en-US" sz="1400" b="1" dirty="0">
                  <a:solidFill>
                    <a:srgbClr val="000000"/>
                  </a:solidFill>
                </a:rPr>
                <a:t>to Share</a:t>
              </a:r>
              <a:r>
                <a:rPr lang="en-US" sz="1400" dirty="0">
                  <a:solidFill>
                    <a:srgbClr val="000000"/>
                  </a:solidFill>
                </a:rPr>
                <a:t> — to copy, distribute and transmit the work</a:t>
              </a:r>
            </a:p>
            <a:p>
              <a:pPr lvl="1"/>
              <a:r>
                <a:rPr lang="en-US" sz="1400" b="1" dirty="0">
                  <a:solidFill>
                    <a:srgbClr val="000000"/>
                  </a:solidFill>
                </a:rPr>
                <a:t>to Remix</a:t>
              </a:r>
              <a:r>
                <a:rPr lang="en-US" sz="1400" dirty="0">
                  <a:solidFill>
                    <a:srgbClr val="000000"/>
                  </a:solidFill>
                </a:rPr>
                <a:t> — to adapt the work</a:t>
              </a:r>
            </a:p>
            <a:p>
              <a:pPr marL="192088" indent="-192088"/>
              <a:endParaRPr lang="en-US" sz="1400" b="1" i="1" dirty="0">
                <a:solidFill>
                  <a:srgbClr val="000000"/>
                </a:solidFill>
              </a:endParaRPr>
            </a:p>
            <a:p>
              <a:pPr marL="192088" indent="-192088"/>
              <a:r>
                <a:rPr lang="en-US" sz="1400" b="1" i="1" dirty="0">
                  <a:solidFill>
                    <a:srgbClr val="000000"/>
                  </a:solidFill>
                </a:rPr>
                <a:t>Under the following conditions:</a:t>
              </a:r>
              <a:endParaRPr lang="en-US" sz="1400" dirty="0">
                <a:solidFill>
                  <a:srgbClr val="000000"/>
                </a:solidFill>
              </a:endParaRPr>
            </a:p>
            <a:p>
              <a:pPr lvl="1"/>
              <a:r>
                <a:rPr lang="en-US" sz="1400" b="1" dirty="0">
                  <a:solidFill>
                    <a:srgbClr val="000000"/>
                  </a:solidFill>
                </a:rPr>
                <a:t>Attribution.</a:t>
              </a:r>
              <a:r>
                <a:rPr lang="en-US" sz="1400" dirty="0">
                  <a:solidFill>
                    <a:srgbClr val="000000"/>
                  </a:solidFill>
                </a:rPr>
                <a:t> You must attribute the work in the manner specified by the author or licensor (but not in any way that suggests that they endorse you or your use of the work).</a:t>
              </a:r>
            </a:p>
            <a:p>
              <a:pPr lvl="1"/>
              <a:r>
                <a:rPr lang="en-US" sz="1400" b="1" dirty="0">
                  <a:solidFill>
                    <a:srgbClr val="000000"/>
                  </a:solidFill>
                </a:rPr>
                <a:t>Share Alike.</a:t>
              </a:r>
              <a:r>
                <a:rPr lang="en-US" sz="1400" dirty="0">
                  <a:solidFill>
                    <a:srgbClr val="000000"/>
                  </a:solidFill>
                </a:rPr>
                <a:t> If you alter, transform, or build upon this work, you may distribute the resulting work only under the same, similar or a compatible license.</a:t>
              </a:r>
            </a:p>
            <a:p>
              <a:pPr marL="192088" indent="-192088"/>
              <a:r>
                <a:rPr lang="en-US" sz="1400" dirty="0">
                  <a:solidFill>
                    <a:srgbClr val="000000"/>
                  </a:solidFill>
                </a:rPr>
                <a:t>For any reuse or distribution, you must make clear to others the license terms of this work. The best way to do this is with a link to this web page.</a:t>
              </a:r>
            </a:p>
            <a:p>
              <a:pPr marL="192088" indent="-192088"/>
              <a:r>
                <a:rPr lang="en-US" sz="1400" dirty="0">
                  <a:solidFill>
                    <a:srgbClr val="000000"/>
                  </a:solidFill>
                </a:rPr>
                <a:t>Any of the above conditions can be waived if you get permission from the copyright holder.</a:t>
              </a:r>
            </a:p>
            <a:p>
              <a:pPr marL="192088" indent="-192088"/>
              <a:r>
                <a:rPr lang="en-US" sz="1400" dirty="0">
                  <a:solidFill>
                    <a:srgbClr val="000000"/>
                  </a:solidFill>
                </a:rPr>
                <a:t>Nothing in this license impairs or restricts the author's moral rights.</a:t>
              </a:r>
            </a:p>
          </p:txBody>
        </p:sp>
        <p:pic>
          <p:nvPicPr>
            <p:cNvPr id="92168" name="Picture 5" descr="logo_deed"/>
            <p:cNvPicPr>
              <a:picLocks noChangeAspect="1" noChangeArrowheads="1"/>
            </p:cNvPicPr>
            <p:nvPr/>
          </p:nvPicPr>
          <p:blipFill>
            <a:blip r:embed="rId3"/>
            <a:srcRect/>
            <a:stretch>
              <a:fillRect/>
            </a:stretch>
          </p:blipFill>
          <p:spPr bwMode="auto">
            <a:xfrm>
              <a:off x="3319367" y="1828800"/>
              <a:ext cx="2509837" cy="708025"/>
            </a:xfrm>
            <a:prstGeom prst="rect">
              <a:avLst/>
            </a:prstGeom>
            <a:noFill/>
            <a:ln w="9525">
              <a:noFill/>
              <a:miter lim="800000"/>
              <a:headEnd/>
              <a:tailEnd/>
            </a:ln>
          </p:spPr>
        </p:pic>
      </p:grpSp>
      <p:sp>
        <p:nvSpPr>
          <p:cNvPr id="10" name="Rectangle 9"/>
          <p:cNvSpPr/>
          <p:nvPr/>
        </p:nvSpPr>
        <p:spPr>
          <a:xfrm>
            <a:off x="1676400" y="6076890"/>
            <a:ext cx="5791200" cy="400110"/>
          </a:xfrm>
          <a:prstGeom prst="rect">
            <a:avLst/>
          </a:prstGeom>
          <a:solidFill>
            <a:srgbClr val="FFFDD7"/>
          </a:solidFill>
          <a:ln>
            <a:noFill/>
          </a:ln>
        </p:spPr>
        <p:txBody>
          <a:bodyPr wrap="square">
            <a:spAutoFit/>
          </a:bodyPr>
          <a:lstStyle/>
          <a:p>
            <a:pPr algn="ctr" eaLnBrk="1" hangingPunct="1">
              <a:buNone/>
            </a:pPr>
            <a:r>
              <a:rPr lang="en-US" sz="2000" dirty="0" smtClean="0">
                <a:latin typeface="Helvetica (Body)"/>
                <a:cs typeface="Helvetica (Body)"/>
              </a:rPr>
              <a:t>http://creativecommons.org/licenses/by-sa/3.0/</a:t>
            </a:r>
            <a:endParaRPr lang="en-US" sz="2000" dirty="0">
              <a:latin typeface="Helvetica (Body)"/>
              <a:cs typeface="Helvetica (Body)"/>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smtClean="0"/>
              <a:t>Etoys implementation</a:t>
            </a:r>
          </a:p>
        </p:txBody>
      </p:sp>
      <p:sp>
        <p:nvSpPr>
          <p:cNvPr id="65539" name="Date Placeholder 2"/>
          <p:cNvSpPr>
            <a:spLocks noGrp="1"/>
          </p:cNvSpPr>
          <p:nvPr>
            <p:ph type="dt" sz="quarter" idx="10"/>
          </p:nvPr>
        </p:nvSpPr>
        <p:spPr>
          <a:noFill/>
        </p:spPr>
        <p:txBody>
          <a:bodyPr/>
          <a:lstStyle/>
          <a:p>
            <a:r>
              <a:rPr lang="en-US" smtClean="0"/>
              <a:t>© Oscar Nierstrasz</a:t>
            </a:r>
            <a:endParaRPr lang="de-CH" smtClean="0"/>
          </a:p>
        </p:txBody>
      </p:sp>
      <p:sp>
        <p:nvSpPr>
          <p:cNvPr id="65540" name="Footer Placeholder 3"/>
          <p:cNvSpPr>
            <a:spLocks noGrp="1"/>
          </p:cNvSpPr>
          <p:nvPr>
            <p:ph type="ftr" sz="quarter" idx="11"/>
          </p:nvPr>
        </p:nvSpPr>
        <p:spPr>
          <a:noFill/>
        </p:spPr>
        <p:txBody>
          <a:bodyPr/>
          <a:lstStyle/>
          <a:p>
            <a:r>
              <a:rPr lang="en-US" smtClean="0"/>
              <a:t>Petri Nets</a:t>
            </a:r>
            <a:endParaRPr lang="de-CH" smtClean="0"/>
          </a:p>
        </p:txBody>
      </p:sp>
      <p:sp>
        <p:nvSpPr>
          <p:cNvPr id="65541" name="Slide Number Placeholder 4"/>
          <p:cNvSpPr>
            <a:spLocks noGrp="1"/>
          </p:cNvSpPr>
          <p:nvPr>
            <p:ph type="sldNum" sz="quarter" idx="12"/>
          </p:nvPr>
        </p:nvSpPr>
        <p:spPr>
          <a:noFill/>
        </p:spPr>
        <p:txBody>
          <a:bodyPr/>
          <a:lstStyle/>
          <a:p>
            <a:fld id="{5831132B-68D1-AE42-A532-A553086EEFF5}" type="slidenum">
              <a:rPr lang="de-CH" smtClean="0"/>
              <a:pPr/>
              <a:t>34</a:t>
            </a:fld>
            <a:endParaRPr lang="de-CH" sz="1400" smtClean="0">
              <a:solidFill>
                <a:srgbClr val="7E7E7E"/>
              </a:solidFill>
              <a:latin typeface="Times" charset="0"/>
            </a:endParaRPr>
          </a:p>
        </p:txBody>
      </p:sp>
      <p:pic>
        <p:nvPicPr>
          <p:cNvPr id="65542" name="Picture 5"/>
          <p:cNvPicPr>
            <a:picLocks noChangeAspect="1"/>
          </p:cNvPicPr>
          <p:nvPr/>
        </p:nvPicPr>
        <p:blipFill>
          <a:blip r:embed="rId3"/>
          <a:srcRect/>
          <a:stretch>
            <a:fillRect/>
          </a:stretch>
        </p:blipFill>
        <p:spPr bwMode="auto">
          <a:xfrm>
            <a:off x="4724400" y="6400800"/>
            <a:ext cx="1854200" cy="330200"/>
          </a:xfrm>
          <a:prstGeom prst="rect">
            <a:avLst/>
          </a:prstGeom>
          <a:noFill/>
          <a:ln w="9525">
            <a:noFill/>
            <a:miter lim="800000"/>
            <a:headEnd/>
            <a:tailEnd/>
          </a:ln>
        </p:spPr>
      </p:pic>
      <p:pic>
        <p:nvPicPr>
          <p:cNvPr id="65543" name="Picture 6"/>
          <p:cNvPicPr>
            <a:picLocks noChangeAspect="1"/>
          </p:cNvPicPr>
          <p:nvPr/>
        </p:nvPicPr>
        <p:blipFill>
          <a:blip r:embed="rId4"/>
          <a:srcRect/>
          <a:stretch>
            <a:fillRect/>
          </a:stretch>
        </p:blipFill>
        <p:spPr bwMode="auto">
          <a:xfrm>
            <a:off x="1257300" y="3124200"/>
            <a:ext cx="3162300" cy="704850"/>
          </a:xfrm>
          <a:prstGeom prst="rect">
            <a:avLst/>
          </a:prstGeom>
          <a:noFill/>
          <a:ln w="9525">
            <a:noFill/>
            <a:miter lim="800000"/>
            <a:headEnd/>
            <a:tailEnd/>
          </a:ln>
        </p:spPr>
      </p:pic>
      <p:pic>
        <p:nvPicPr>
          <p:cNvPr id="65544" name="Picture 7"/>
          <p:cNvPicPr>
            <a:picLocks noChangeAspect="1"/>
          </p:cNvPicPr>
          <p:nvPr/>
        </p:nvPicPr>
        <p:blipFill>
          <a:blip r:embed="rId5"/>
          <a:srcRect/>
          <a:stretch>
            <a:fillRect/>
          </a:stretch>
        </p:blipFill>
        <p:spPr bwMode="auto">
          <a:xfrm>
            <a:off x="1295400" y="4191000"/>
            <a:ext cx="3076575" cy="1181100"/>
          </a:xfrm>
          <a:prstGeom prst="rect">
            <a:avLst/>
          </a:prstGeom>
          <a:noFill/>
          <a:ln w="9525">
            <a:noFill/>
            <a:miter lim="800000"/>
            <a:headEnd/>
            <a:tailEnd/>
          </a:ln>
        </p:spPr>
      </p:pic>
      <p:pic>
        <p:nvPicPr>
          <p:cNvPr id="65545" name="Picture 8"/>
          <p:cNvPicPr>
            <a:picLocks noChangeAspect="1"/>
          </p:cNvPicPr>
          <p:nvPr/>
        </p:nvPicPr>
        <p:blipFill>
          <a:blip r:embed="rId6"/>
          <a:srcRect/>
          <a:stretch>
            <a:fillRect/>
          </a:stretch>
        </p:blipFill>
        <p:spPr bwMode="auto">
          <a:xfrm>
            <a:off x="6705600" y="5867400"/>
            <a:ext cx="1968500" cy="863600"/>
          </a:xfrm>
          <a:prstGeom prst="rect">
            <a:avLst/>
          </a:prstGeom>
          <a:noFill/>
          <a:ln w="9525">
            <a:noFill/>
            <a:miter lim="800000"/>
            <a:headEnd/>
            <a:tailEnd/>
          </a:ln>
        </p:spPr>
      </p:pic>
      <p:pic>
        <p:nvPicPr>
          <p:cNvPr id="65546" name="Picture 9"/>
          <p:cNvPicPr>
            <a:picLocks noChangeAspect="1"/>
          </p:cNvPicPr>
          <p:nvPr/>
        </p:nvPicPr>
        <p:blipFill>
          <a:blip r:embed="rId7"/>
          <a:srcRect/>
          <a:stretch>
            <a:fillRect/>
          </a:stretch>
        </p:blipFill>
        <p:spPr bwMode="auto">
          <a:xfrm>
            <a:off x="5619750" y="3276600"/>
            <a:ext cx="3295650" cy="914400"/>
          </a:xfrm>
          <a:prstGeom prst="rect">
            <a:avLst/>
          </a:prstGeom>
          <a:noFill/>
          <a:ln w="9525">
            <a:noFill/>
            <a:miter lim="800000"/>
            <a:headEnd/>
            <a:tailEnd/>
          </a:ln>
        </p:spPr>
      </p:pic>
      <p:pic>
        <p:nvPicPr>
          <p:cNvPr id="65547" name="Picture 11"/>
          <p:cNvPicPr>
            <a:picLocks noChangeAspect="1"/>
          </p:cNvPicPr>
          <p:nvPr/>
        </p:nvPicPr>
        <p:blipFill>
          <a:blip r:embed="rId8"/>
          <a:srcRect/>
          <a:stretch>
            <a:fillRect/>
          </a:stretch>
        </p:blipFill>
        <p:spPr bwMode="auto">
          <a:xfrm>
            <a:off x="152400" y="1600200"/>
            <a:ext cx="3219450" cy="1295400"/>
          </a:xfrm>
          <a:prstGeom prst="rect">
            <a:avLst/>
          </a:prstGeom>
          <a:noFill/>
          <a:ln w="9525">
            <a:noFill/>
            <a:miter lim="800000"/>
            <a:headEnd/>
            <a:tailEnd/>
          </a:ln>
        </p:spPr>
      </p:pic>
      <p:pic>
        <p:nvPicPr>
          <p:cNvPr id="65548" name="Picture 12"/>
          <p:cNvPicPr>
            <a:picLocks noChangeAspect="1"/>
          </p:cNvPicPr>
          <p:nvPr/>
        </p:nvPicPr>
        <p:blipFill>
          <a:blip r:embed="rId9"/>
          <a:srcRect/>
          <a:stretch>
            <a:fillRect/>
          </a:stretch>
        </p:blipFill>
        <p:spPr bwMode="auto">
          <a:xfrm>
            <a:off x="152400" y="5638800"/>
            <a:ext cx="2990850" cy="495300"/>
          </a:xfrm>
          <a:prstGeom prst="rect">
            <a:avLst/>
          </a:prstGeom>
          <a:noFill/>
          <a:ln w="9525">
            <a:noFill/>
            <a:miter lim="800000"/>
            <a:headEnd/>
            <a:tailEnd/>
          </a:ln>
        </p:spPr>
      </p:pic>
      <p:pic>
        <p:nvPicPr>
          <p:cNvPr id="65549" name="Picture 13"/>
          <p:cNvPicPr>
            <a:picLocks noChangeAspect="1"/>
          </p:cNvPicPr>
          <p:nvPr/>
        </p:nvPicPr>
        <p:blipFill>
          <a:blip r:embed="rId10"/>
          <a:srcRect/>
          <a:stretch>
            <a:fillRect/>
          </a:stretch>
        </p:blipFill>
        <p:spPr bwMode="auto">
          <a:xfrm>
            <a:off x="4876800" y="1600200"/>
            <a:ext cx="3057525" cy="1295400"/>
          </a:xfrm>
          <a:prstGeom prst="rect">
            <a:avLst/>
          </a:prstGeom>
          <a:noFill/>
          <a:ln w="9525">
            <a:noFill/>
            <a:miter lim="800000"/>
            <a:headEnd/>
            <a:tailEnd/>
          </a:ln>
        </p:spPr>
      </p:pic>
      <p:pic>
        <p:nvPicPr>
          <p:cNvPr id="65550" name="Picture 14"/>
          <p:cNvPicPr>
            <a:picLocks noChangeAspect="1"/>
          </p:cNvPicPr>
          <p:nvPr/>
        </p:nvPicPr>
        <p:blipFill>
          <a:blip r:embed="rId11"/>
          <a:srcRect/>
          <a:stretch>
            <a:fillRect/>
          </a:stretch>
        </p:blipFill>
        <p:spPr bwMode="auto">
          <a:xfrm>
            <a:off x="4933950" y="4572000"/>
            <a:ext cx="3371850" cy="704850"/>
          </a:xfrm>
          <a:prstGeom prst="rect">
            <a:avLst/>
          </a:prstGeom>
          <a:noFill/>
          <a:ln w="9525">
            <a:noFill/>
            <a:miter lim="800000"/>
            <a:headEnd/>
            <a:tailEnd/>
          </a:ln>
        </p:spPr>
      </p:pic>
      <p:cxnSp>
        <p:nvCxnSpPr>
          <p:cNvPr id="65551" name="Straight Arrow Connector 17"/>
          <p:cNvCxnSpPr>
            <a:cxnSpLocks noChangeShapeType="1"/>
          </p:cNvCxnSpPr>
          <p:nvPr/>
        </p:nvCxnSpPr>
        <p:spPr bwMode="auto">
          <a:xfrm rot="16200000" flipH="1">
            <a:off x="2185988" y="2471737"/>
            <a:ext cx="228600" cy="1076325"/>
          </a:xfrm>
          <a:prstGeom prst="straightConnector1">
            <a:avLst/>
          </a:prstGeom>
          <a:noFill/>
          <a:ln w="38100">
            <a:solidFill>
              <a:schemeClr val="tx1"/>
            </a:solidFill>
            <a:round/>
            <a:headEnd/>
            <a:tailEnd type="arrow" w="med" len="med"/>
          </a:ln>
        </p:spPr>
      </p:cxnSp>
      <p:cxnSp>
        <p:nvCxnSpPr>
          <p:cNvPr id="65552" name="Straight Arrow Connector 22"/>
          <p:cNvCxnSpPr>
            <a:cxnSpLocks noChangeShapeType="1"/>
          </p:cNvCxnSpPr>
          <p:nvPr/>
        </p:nvCxnSpPr>
        <p:spPr bwMode="auto">
          <a:xfrm rot="5400000">
            <a:off x="2655094" y="4007644"/>
            <a:ext cx="361950" cy="4762"/>
          </a:xfrm>
          <a:prstGeom prst="straightConnector1">
            <a:avLst/>
          </a:prstGeom>
          <a:noFill/>
          <a:ln w="38100">
            <a:solidFill>
              <a:schemeClr val="tx1"/>
            </a:solidFill>
            <a:round/>
            <a:headEnd/>
            <a:tailEnd type="arrow" w="med" len="med"/>
          </a:ln>
        </p:spPr>
      </p:cxnSp>
      <p:cxnSp>
        <p:nvCxnSpPr>
          <p:cNvPr id="65553" name="Straight Arrow Connector 25"/>
          <p:cNvCxnSpPr>
            <a:cxnSpLocks noChangeShapeType="1"/>
          </p:cNvCxnSpPr>
          <p:nvPr/>
        </p:nvCxnSpPr>
        <p:spPr bwMode="auto">
          <a:xfrm rot="5400000">
            <a:off x="2107407" y="4912518"/>
            <a:ext cx="266700" cy="1185863"/>
          </a:xfrm>
          <a:prstGeom prst="straightConnector1">
            <a:avLst/>
          </a:prstGeom>
          <a:noFill/>
          <a:ln w="38100">
            <a:solidFill>
              <a:schemeClr val="tx1"/>
            </a:solidFill>
            <a:round/>
            <a:headEnd/>
            <a:tailEnd type="arrow" w="med" len="med"/>
          </a:ln>
        </p:spPr>
      </p:cxnSp>
      <p:cxnSp>
        <p:nvCxnSpPr>
          <p:cNvPr id="65554" name="Straight Arrow Connector 34"/>
          <p:cNvCxnSpPr>
            <a:cxnSpLocks noChangeShapeType="1"/>
          </p:cNvCxnSpPr>
          <p:nvPr/>
        </p:nvCxnSpPr>
        <p:spPr bwMode="auto">
          <a:xfrm rot="16200000" flipH="1">
            <a:off x="6646069" y="2655094"/>
            <a:ext cx="381000" cy="862012"/>
          </a:xfrm>
          <a:prstGeom prst="straightConnector1">
            <a:avLst/>
          </a:prstGeom>
          <a:noFill/>
          <a:ln w="38100">
            <a:solidFill>
              <a:schemeClr val="tx1"/>
            </a:solidFill>
            <a:round/>
            <a:headEnd/>
            <a:tailEnd type="arrow" w="med" len="med"/>
          </a:ln>
        </p:spPr>
      </p:cxnSp>
      <p:cxnSp>
        <p:nvCxnSpPr>
          <p:cNvPr id="65555" name="Straight Arrow Connector 38"/>
          <p:cNvCxnSpPr>
            <a:cxnSpLocks noChangeShapeType="1"/>
          </p:cNvCxnSpPr>
          <p:nvPr/>
        </p:nvCxnSpPr>
        <p:spPr bwMode="auto">
          <a:xfrm rot="5400000">
            <a:off x="6753225" y="4057650"/>
            <a:ext cx="381000" cy="647700"/>
          </a:xfrm>
          <a:prstGeom prst="straightConnector1">
            <a:avLst/>
          </a:prstGeom>
          <a:noFill/>
          <a:ln w="38100">
            <a:solidFill>
              <a:schemeClr val="tx1"/>
            </a:solidFill>
            <a:round/>
            <a:headEnd/>
            <a:tailEnd type="arrow" w="med" len="med"/>
          </a:ln>
        </p:spPr>
      </p:cxnSp>
      <p:cxnSp>
        <p:nvCxnSpPr>
          <p:cNvPr id="65556" name="Straight Arrow Connector 44"/>
          <p:cNvCxnSpPr>
            <a:cxnSpLocks noChangeShapeType="1"/>
          </p:cNvCxnSpPr>
          <p:nvPr/>
        </p:nvCxnSpPr>
        <p:spPr bwMode="auto">
          <a:xfrm rot="10800000">
            <a:off x="4371975" y="4781550"/>
            <a:ext cx="561975" cy="142875"/>
          </a:xfrm>
          <a:prstGeom prst="straightConnector1">
            <a:avLst/>
          </a:prstGeom>
          <a:noFill/>
          <a:ln w="38100">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p:spPr>
        <p:txBody>
          <a:bodyPr/>
          <a:lstStyle/>
          <a:p>
            <a:r>
              <a:rPr lang="en-US" smtClean="0"/>
              <a:t>© Oscar Nierstrasz</a:t>
            </a:r>
            <a:endParaRPr lang="de-CH" smtClean="0"/>
          </a:p>
        </p:txBody>
      </p:sp>
      <p:sp>
        <p:nvSpPr>
          <p:cNvPr id="15363" name="Footer Placeholder 4"/>
          <p:cNvSpPr>
            <a:spLocks noGrp="1"/>
          </p:cNvSpPr>
          <p:nvPr>
            <p:ph type="ftr" sz="quarter" idx="11"/>
          </p:nvPr>
        </p:nvSpPr>
        <p:spPr>
          <a:noFill/>
        </p:spPr>
        <p:txBody>
          <a:bodyPr/>
          <a:lstStyle/>
          <a:p>
            <a:r>
              <a:rPr lang="en-US" smtClean="0"/>
              <a:t>Petri Nets</a:t>
            </a:r>
            <a:endParaRPr lang="de-CH" smtClean="0"/>
          </a:p>
        </p:txBody>
      </p:sp>
      <p:sp>
        <p:nvSpPr>
          <p:cNvPr id="15364" name="Slide Number Placeholder 5"/>
          <p:cNvSpPr>
            <a:spLocks noGrp="1"/>
          </p:cNvSpPr>
          <p:nvPr>
            <p:ph type="sldNum" sz="quarter" idx="12"/>
          </p:nvPr>
        </p:nvSpPr>
        <p:spPr>
          <a:noFill/>
        </p:spPr>
        <p:txBody>
          <a:bodyPr/>
          <a:lstStyle/>
          <a:p>
            <a:fld id="{88CB13A6-0C1F-A146-ABC3-1EED920E1F71}" type="slidenum">
              <a:rPr lang="de-CH" smtClean="0"/>
              <a:pPr/>
              <a:t>4</a:t>
            </a:fld>
            <a:endParaRPr lang="de-CH" sz="1400" smtClean="0">
              <a:solidFill>
                <a:srgbClr val="7E7E7E"/>
              </a:solidFill>
              <a:latin typeface="Times" charset="0"/>
            </a:endParaRPr>
          </a:p>
        </p:txBody>
      </p:sp>
      <p:sp>
        <p:nvSpPr>
          <p:cNvPr id="15365" name="Rectangle 1026"/>
          <p:cNvSpPr>
            <a:spLocks noGrp="1" noChangeArrowheads="1"/>
          </p:cNvSpPr>
          <p:nvPr>
            <p:ph type="title"/>
          </p:nvPr>
        </p:nvSpPr>
        <p:spPr/>
        <p:txBody>
          <a:bodyPr/>
          <a:lstStyle/>
          <a:p>
            <a:r>
              <a:rPr lang="en-US"/>
              <a:t>Petri nets: a definition</a:t>
            </a:r>
          </a:p>
        </p:txBody>
      </p:sp>
      <p:sp>
        <p:nvSpPr>
          <p:cNvPr id="15366" name="Rectangle 1027"/>
          <p:cNvSpPr>
            <a:spLocks noGrp="1" noChangeArrowheads="1"/>
          </p:cNvSpPr>
          <p:nvPr>
            <p:ph type="body" idx="1"/>
          </p:nvPr>
        </p:nvSpPr>
        <p:spPr>
          <a:xfrm>
            <a:off x="685800" y="1676400"/>
            <a:ext cx="7848600" cy="4419600"/>
          </a:xfrm>
        </p:spPr>
        <p:txBody>
          <a:bodyPr/>
          <a:lstStyle/>
          <a:p>
            <a:pPr marL="609600" indent="-609600">
              <a:lnSpc>
                <a:spcPct val="90000"/>
              </a:lnSpc>
              <a:buFont typeface="Helvetica CE" charset="0"/>
              <a:buNone/>
            </a:pPr>
            <a:r>
              <a:rPr lang="en-US" sz="2000"/>
              <a:t>A </a:t>
            </a:r>
            <a:r>
              <a:rPr lang="en-US" sz="2000" u="sng"/>
              <a:t>Petri net</a:t>
            </a:r>
            <a:r>
              <a:rPr lang="en-US" sz="2000"/>
              <a:t> C = </a:t>
            </a:r>
            <a:r>
              <a:rPr lang="en-US" sz="2000">
                <a:sym typeface="Symbol" charset="2"/>
              </a:rPr>
              <a:t></a:t>
            </a:r>
            <a:r>
              <a:rPr lang="en-US" sz="2000"/>
              <a:t>P,T,I,O</a:t>
            </a:r>
            <a:r>
              <a:rPr lang="en-US" sz="2000">
                <a:sym typeface="Symbol" charset="2"/>
              </a:rPr>
              <a:t></a:t>
            </a:r>
            <a:r>
              <a:rPr lang="en-US" sz="2000"/>
              <a:t> consists of:</a:t>
            </a:r>
          </a:p>
          <a:p>
            <a:pPr marL="1333500" lvl="1" indent="-533400">
              <a:lnSpc>
                <a:spcPct val="90000"/>
              </a:lnSpc>
              <a:buFont typeface="Times" charset="0"/>
              <a:buAutoNum type="arabicPeriod"/>
            </a:pPr>
            <a:r>
              <a:rPr lang="en-US" sz="1800"/>
              <a:t>A finite set P of </a:t>
            </a:r>
            <a:r>
              <a:rPr lang="en-US" sz="1800" i="1">
                <a:solidFill>
                  <a:srgbClr val="7F0101"/>
                </a:solidFill>
              </a:rPr>
              <a:t>places</a:t>
            </a:r>
            <a:endParaRPr lang="en-US" sz="1800"/>
          </a:p>
          <a:p>
            <a:pPr marL="1333500" lvl="1" indent="-533400">
              <a:lnSpc>
                <a:spcPct val="90000"/>
              </a:lnSpc>
              <a:buFont typeface="Times" charset="0"/>
              <a:buAutoNum type="arabicPeriod"/>
            </a:pPr>
            <a:r>
              <a:rPr lang="en-US" sz="1800"/>
              <a:t>A finite set T of </a:t>
            </a:r>
            <a:r>
              <a:rPr lang="en-US" sz="1800" i="1">
                <a:solidFill>
                  <a:srgbClr val="7F0101"/>
                </a:solidFill>
              </a:rPr>
              <a:t>transitions</a:t>
            </a:r>
            <a:endParaRPr lang="en-US" sz="1800"/>
          </a:p>
          <a:p>
            <a:pPr marL="1333500" lvl="1" indent="-533400">
              <a:lnSpc>
                <a:spcPct val="90000"/>
              </a:lnSpc>
              <a:buFont typeface="Times" charset="0"/>
              <a:buAutoNum type="arabicPeriod"/>
            </a:pPr>
            <a:r>
              <a:rPr lang="en-US" sz="1800"/>
              <a:t>An </a:t>
            </a:r>
            <a:r>
              <a:rPr lang="en-US" sz="1800" i="1">
                <a:solidFill>
                  <a:srgbClr val="7F0101"/>
                </a:solidFill>
              </a:rPr>
              <a:t>input function</a:t>
            </a:r>
            <a:r>
              <a:rPr lang="en-US" sz="1800"/>
              <a:t> I: T </a:t>
            </a:r>
            <a:r>
              <a:rPr lang="en-US" sz="1800">
                <a:sym typeface="Symbol" charset="2"/>
              </a:rPr>
              <a:t></a:t>
            </a:r>
            <a:r>
              <a:rPr lang="en-US" sz="1800"/>
              <a:t> Nat</a:t>
            </a:r>
            <a:r>
              <a:rPr lang="en-US" sz="1800" baseline="30000"/>
              <a:t>P</a:t>
            </a:r>
            <a:r>
              <a:rPr lang="en-US" sz="1800"/>
              <a:t> (maps to bags of places)</a:t>
            </a:r>
          </a:p>
          <a:p>
            <a:pPr marL="1333500" lvl="1" indent="-533400">
              <a:lnSpc>
                <a:spcPct val="90000"/>
              </a:lnSpc>
              <a:buFont typeface="Times" charset="0"/>
              <a:buAutoNum type="arabicPeriod"/>
            </a:pPr>
            <a:r>
              <a:rPr lang="en-US" sz="1800"/>
              <a:t>An </a:t>
            </a:r>
            <a:r>
              <a:rPr lang="en-US" sz="1800" i="1">
                <a:solidFill>
                  <a:srgbClr val="7F0101"/>
                </a:solidFill>
              </a:rPr>
              <a:t>output function</a:t>
            </a:r>
            <a:r>
              <a:rPr lang="en-US" sz="1800"/>
              <a:t> O: T </a:t>
            </a:r>
            <a:r>
              <a:rPr lang="en-US" sz="1800">
                <a:sym typeface="Symbol" charset="2"/>
              </a:rPr>
              <a:t></a:t>
            </a:r>
            <a:r>
              <a:rPr lang="en-US" sz="1800"/>
              <a:t> Nat</a:t>
            </a:r>
            <a:r>
              <a:rPr lang="en-US" sz="1800" baseline="30000"/>
              <a:t>P</a:t>
            </a:r>
            <a:r>
              <a:rPr lang="en-US" sz="1800"/>
              <a:t> </a:t>
            </a:r>
          </a:p>
          <a:p>
            <a:pPr marL="609600" indent="-609600">
              <a:lnSpc>
                <a:spcPct val="90000"/>
              </a:lnSpc>
              <a:buFont typeface="Helvetica CE" charset="0"/>
              <a:buNone/>
            </a:pPr>
            <a:r>
              <a:rPr lang="en-US" sz="2000"/>
              <a:t>A </a:t>
            </a:r>
            <a:r>
              <a:rPr lang="en-US" sz="2000" u="sng"/>
              <a:t>marking</a:t>
            </a:r>
            <a:r>
              <a:rPr lang="en-US" sz="2000"/>
              <a:t> of C is a mapping m: P </a:t>
            </a:r>
            <a:r>
              <a:rPr lang="en-US" sz="2000">
                <a:sym typeface="Symbol" charset="2"/>
              </a:rPr>
              <a:t></a:t>
            </a:r>
            <a:r>
              <a:rPr lang="en-US" sz="2000"/>
              <a:t> Nat</a:t>
            </a:r>
          </a:p>
          <a:p>
            <a:pPr marL="609600" indent="-609600">
              <a:lnSpc>
                <a:spcPct val="90000"/>
              </a:lnSpc>
              <a:buFont typeface="Helvetica CE" charset="0"/>
              <a:buNone/>
            </a:pPr>
            <a:endParaRPr lang="en-US"/>
          </a:p>
          <a:p>
            <a:pPr marL="609600" indent="-609600">
              <a:lnSpc>
                <a:spcPct val="90000"/>
              </a:lnSpc>
              <a:buFont typeface="Helvetica CE" charset="0"/>
              <a:buNone/>
            </a:pPr>
            <a:r>
              <a:rPr lang="en-US" b="1" i="1"/>
              <a:t>Example:</a:t>
            </a:r>
            <a:endParaRPr lang="en-US"/>
          </a:p>
          <a:p>
            <a:pPr marL="1333500" lvl="1" indent="-533400">
              <a:lnSpc>
                <a:spcPct val="90000"/>
              </a:lnSpc>
              <a:buFont typeface="Helvetica CE" charset="0"/>
              <a:buNone/>
            </a:pPr>
            <a:r>
              <a:rPr lang="en-US"/>
              <a:t>P = { x, y }</a:t>
            </a:r>
          </a:p>
          <a:p>
            <a:pPr marL="1333500" lvl="1" indent="-533400">
              <a:lnSpc>
                <a:spcPct val="90000"/>
              </a:lnSpc>
              <a:buFont typeface="Helvetica CE" charset="0"/>
              <a:buNone/>
            </a:pPr>
            <a:r>
              <a:rPr lang="en-US"/>
              <a:t>T = { a, b }</a:t>
            </a:r>
          </a:p>
          <a:p>
            <a:pPr marL="1333500" lvl="1" indent="-533400">
              <a:lnSpc>
                <a:spcPct val="90000"/>
              </a:lnSpc>
              <a:buFont typeface="Helvetica CE" charset="0"/>
              <a:buNone/>
            </a:pPr>
            <a:r>
              <a:rPr lang="en-US"/>
              <a:t>I(a) = { x },	 I(b) = { x, x }</a:t>
            </a:r>
          </a:p>
          <a:p>
            <a:pPr marL="1333500" lvl="1" indent="-533400">
              <a:lnSpc>
                <a:spcPct val="90000"/>
              </a:lnSpc>
              <a:buFont typeface="Helvetica CE" charset="0"/>
              <a:buNone/>
            </a:pPr>
            <a:r>
              <a:rPr lang="en-US"/>
              <a:t>O(a) = { x, y }, O(b) = { y }</a:t>
            </a:r>
          </a:p>
          <a:p>
            <a:pPr marL="1333500" lvl="1" indent="-533400">
              <a:lnSpc>
                <a:spcPct val="90000"/>
              </a:lnSpc>
              <a:buFont typeface="Helvetica CE" charset="0"/>
              <a:buNone/>
            </a:pPr>
            <a:r>
              <a:rPr lang="en-US"/>
              <a:t>m = { x, x }</a:t>
            </a:r>
          </a:p>
        </p:txBody>
      </p:sp>
      <p:sp>
        <p:nvSpPr>
          <p:cNvPr id="15367" name="Text Box 1028"/>
          <p:cNvSpPr txBox="1">
            <a:spLocks noChangeArrowheads="1"/>
          </p:cNvSpPr>
          <p:nvPr/>
        </p:nvSpPr>
        <p:spPr bwMode="auto">
          <a:xfrm>
            <a:off x="5334000" y="4075113"/>
            <a:ext cx="336550" cy="457200"/>
          </a:xfrm>
          <a:prstGeom prst="rect">
            <a:avLst/>
          </a:prstGeom>
          <a:noFill/>
          <a:ln w="9525">
            <a:noFill/>
            <a:miter lim="800000"/>
            <a:headEnd/>
            <a:tailEnd/>
          </a:ln>
        </p:spPr>
        <p:txBody>
          <a:bodyPr wrap="none">
            <a:prstTxWarp prst="textNoShape">
              <a:avLst/>
            </a:prstTxWarp>
            <a:spAutoFit/>
          </a:bodyPr>
          <a:lstStyle/>
          <a:p>
            <a:r>
              <a:rPr lang="en-US">
                <a:solidFill>
                  <a:srgbClr val="00027F"/>
                </a:solidFill>
              </a:rPr>
              <a:t>x</a:t>
            </a:r>
          </a:p>
        </p:txBody>
      </p:sp>
      <p:grpSp>
        <p:nvGrpSpPr>
          <p:cNvPr id="15368" name="Group 1029"/>
          <p:cNvGrpSpPr>
            <a:grpSpLocks/>
          </p:cNvGrpSpPr>
          <p:nvPr/>
        </p:nvGrpSpPr>
        <p:grpSpPr bwMode="auto">
          <a:xfrm>
            <a:off x="5670550" y="3886200"/>
            <a:ext cx="2622550" cy="2082800"/>
            <a:chOff x="3572" y="2448"/>
            <a:chExt cx="1652" cy="1312"/>
          </a:xfrm>
        </p:grpSpPr>
        <p:sp>
          <p:nvSpPr>
            <p:cNvPr id="15369" name="Line 1030"/>
            <p:cNvSpPr>
              <a:spLocks noChangeShapeType="1"/>
            </p:cNvSpPr>
            <p:nvPr/>
          </p:nvSpPr>
          <p:spPr bwMode="auto">
            <a:xfrm>
              <a:off x="3860" y="3040"/>
              <a:ext cx="144" cy="288"/>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15370" name="Line 1031"/>
            <p:cNvSpPr>
              <a:spLocks noChangeShapeType="1"/>
            </p:cNvSpPr>
            <p:nvPr/>
          </p:nvSpPr>
          <p:spPr bwMode="auto">
            <a:xfrm>
              <a:off x="3764" y="3040"/>
              <a:ext cx="144" cy="288"/>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15371" name="Line 1032"/>
            <p:cNvSpPr>
              <a:spLocks noChangeShapeType="1"/>
            </p:cNvSpPr>
            <p:nvPr/>
          </p:nvSpPr>
          <p:spPr bwMode="auto">
            <a:xfrm>
              <a:off x="4772" y="2848"/>
              <a:ext cx="0" cy="48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15372" name="Oval 1033"/>
            <p:cNvSpPr>
              <a:spLocks noChangeArrowheads="1"/>
            </p:cNvSpPr>
            <p:nvPr/>
          </p:nvSpPr>
          <p:spPr bwMode="auto">
            <a:xfrm>
              <a:off x="4580" y="3328"/>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5373" name="Freeform 1034"/>
            <p:cNvSpPr>
              <a:spLocks/>
            </p:cNvSpPr>
            <p:nvPr/>
          </p:nvSpPr>
          <p:spPr bwMode="auto">
            <a:xfrm>
              <a:off x="3908" y="3376"/>
              <a:ext cx="672" cy="320"/>
            </a:xfrm>
            <a:custGeom>
              <a:avLst/>
              <a:gdLst>
                <a:gd name="T0" fmla="*/ 0 w 624"/>
                <a:gd name="T1" fmla="*/ 0 h 272"/>
                <a:gd name="T2" fmla="*/ 278 w 624"/>
                <a:gd name="T3" fmla="*/ 541 h 272"/>
                <a:gd name="T4" fmla="*/ 905 w 624"/>
                <a:gd name="T5" fmla="*/ 433 h 272"/>
                <a:gd name="T6" fmla="*/ 0 60000 65536"/>
                <a:gd name="T7" fmla="*/ 0 60000 65536"/>
                <a:gd name="T8" fmla="*/ 0 60000 65536"/>
                <a:gd name="T9" fmla="*/ 0 w 624"/>
                <a:gd name="T10" fmla="*/ 0 h 272"/>
                <a:gd name="T11" fmla="*/ 624 w 624"/>
                <a:gd name="T12" fmla="*/ 272 h 272"/>
              </a:gdLst>
              <a:ahLst/>
              <a:cxnLst>
                <a:cxn ang="T6">
                  <a:pos x="T0" y="T1"/>
                </a:cxn>
                <a:cxn ang="T7">
                  <a:pos x="T2" y="T3"/>
                </a:cxn>
                <a:cxn ang="T8">
                  <a:pos x="T4" y="T5"/>
                </a:cxn>
              </a:cxnLst>
              <a:rect l="T9" t="T10" r="T11" b="T12"/>
              <a:pathLst>
                <a:path w="624" h="272">
                  <a:moveTo>
                    <a:pt x="0" y="0"/>
                  </a:moveTo>
                  <a:cubicBezTo>
                    <a:pt x="44" y="104"/>
                    <a:pt x="88" y="208"/>
                    <a:pt x="192" y="240"/>
                  </a:cubicBezTo>
                  <a:cubicBezTo>
                    <a:pt x="296" y="272"/>
                    <a:pt x="460" y="232"/>
                    <a:pt x="624" y="192"/>
                  </a:cubicBezTo>
                </a:path>
              </a:pathLst>
            </a:cu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15374" name="Line 1035"/>
            <p:cNvSpPr>
              <a:spLocks noChangeShapeType="1"/>
            </p:cNvSpPr>
            <p:nvPr/>
          </p:nvSpPr>
          <p:spPr bwMode="auto">
            <a:xfrm>
              <a:off x="3716" y="3376"/>
              <a:ext cx="432" cy="0"/>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15375" name="Freeform 1036"/>
            <p:cNvSpPr>
              <a:spLocks/>
            </p:cNvSpPr>
            <p:nvPr/>
          </p:nvSpPr>
          <p:spPr bwMode="auto">
            <a:xfrm>
              <a:off x="4004" y="2848"/>
              <a:ext cx="672" cy="312"/>
            </a:xfrm>
            <a:custGeom>
              <a:avLst/>
              <a:gdLst>
                <a:gd name="T0" fmla="*/ 672 w 672"/>
                <a:gd name="T1" fmla="*/ 0 h 312"/>
                <a:gd name="T2" fmla="*/ 432 w 672"/>
                <a:gd name="T3" fmla="*/ 288 h 312"/>
                <a:gd name="T4" fmla="*/ 0 w 672"/>
                <a:gd name="T5" fmla="*/ 144 h 312"/>
                <a:gd name="T6" fmla="*/ 0 60000 65536"/>
                <a:gd name="T7" fmla="*/ 0 60000 65536"/>
                <a:gd name="T8" fmla="*/ 0 60000 65536"/>
                <a:gd name="T9" fmla="*/ 0 w 672"/>
                <a:gd name="T10" fmla="*/ 0 h 312"/>
                <a:gd name="T11" fmla="*/ 672 w 672"/>
                <a:gd name="T12" fmla="*/ 312 h 312"/>
              </a:gdLst>
              <a:ahLst/>
              <a:cxnLst>
                <a:cxn ang="T6">
                  <a:pos x="T0" y="T1"/>
                </a:cxn>
                <a:cxn ang="T7">
                  <a:pos x="T2" y="T3"/>
                </a:cxn>
                <a:cxn ang="T8">
                  <a:pos x="T4" y="T5"/>
                </a:cxn>
              </a:cxnLst>
              <a:rect l="T9" t="T10" r="T11" b="T12"/>
              <a:pathLst>
                <a:path w="672" h="312">
                  <a:moveTo>
                    <a:pt x="672" y="0"/>
                  </a:moveTo>
                  <a:cubicBezTo>
                    <a:pt x="608" y="132"/>
                    <a:pt x="544" y="264"/>
                    <a:pt x="432" y="288"/>
                  </a:cubicBezTo>
                  <a:cubicBezTo>
                    <a:pt x="320" y="312"/>
                    <a:pt x="160" y="228"/>
                    <a:pt x="0" y="144"/>
                  </a:cubicBezTo>
                </a:path>
              </a:pathLst>
            </a:cu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15376" name="Freeform 1037"/>
            <p:cNvSpPr>
              <a:spLocks/>
            </p:cNvSpPr>
            <p:nvPr/>
          </p:nvSpPr>
          <p:spPr bwMode="auto">
            <a:xfrm>
              <a:off x="3908" y="2448"/>
              <a:ext cx="816" cy="352"/>
            </a:xfrm>
            <a:custGeom>
              <a:avLst/>
              <a:gdLst>
                <a:gd name="T0" fmla="*/ 0 w 768"/>
                <a:gd name="T1" fmla="*/ 256 h 352"/>
                <a:gd name="T2" fmla="*/ 585 w 768"/>
                <a:gd name="T3" fmla="*/ 16 h 352"/>
                <a:gd name="T4" fmla="*/ 1040 w 768"/>
                <a:gd name="T5" fmla="*/ 352 h 352"/>
                <a:gd name="T6" fmla="*/ 0 60000 65536"/>
                <a:gd name="T7" fmla="*/ 0 60000 65536"/>
                <a:gd name="T8" fmla="*/ 0 60000 65536"/>
                <a:gd name="T9" fmla="*/ 0 w 768"/>
                <a:gd name="T10" fmla="*/ 0 h 352"/>
                <a:gd name="T11" fmla="*/ 768 w 768"/>
                <a:gd name="T12" fmla="*/ 352 h 352"/>
              </a:gdLst>
              <a:ahLst/>
              <a:cxnLst>
                <a:cxn ang="T6">
                  <a:pos x="T0" y="T1"/>
                </a:cxn>
                <a:cxn ang="T7">
                  <a:pos x="T2" y="T3"/>
                </a:cxn>
                <a:cxn ang="T8">
                  <a:pos x="T4" y="T5"/>
                </a:cxn>
              </a:cxnLst>
              <a:rect l="T9" t="T10" r="T11" b="T12"/>
              <a:pathLst>
                <a:path w="768" h="352">
                  <a:moveTo>
                    <a:pt x="0" y="256"/>
                  </a:moveTo>
                  <a:cubicBezTo>
                    <a:pt x="152" y="128"/>
                    <a:pt x="304" y="0"/>
                    <a:pt x="432" y="16"/>
                  </a:cubicBezTo>
                  <a:cubicBezTo>
                    <a:pt x="560" y="32"/>
                    <a:pt x="664" y="192"/>
                    <a:pt x="768" y="352"/>
                  </a:cubicBezTo>
                </a:path>
              </a:pathLst>
            </a:cu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15377" name="Oval 1038"/>
            <p:cNvSpPr>
              <a:spLocks noChangeArrowheads="1"/>
            </p:cNvSpPr>
            <p:nvPr/>
          </p:nvSpPr>
          <p:spPr bwMode="auto">
            <a:xfrm>
              <a:off x="3572" y="2656"/>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5378" name="Line 1039"/>
            <p:cNvSpPr>
              <a:spLocks noChangeShapeType="1"/>
            </p:cNvSpPr>
            <p:nvPr/>
          </p:nvSpPr>
          <p:spPr bwMode="auto">
            <a:xfrm>
              <a:off x="4580" y="2848"/>
              <a:ext cx="432" cy="0"/>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15379" name="Oval 1040"/>
            <p:cNvSpPr>
              <a:spLocks noChangeArrowheads="1"/>
            </p:cNvSpPr>
            <p:nvPr/>
          </p:nvSpPr>
          <p:spPr bwMode="auto">
            <a:xfrm>
              <a:off x="3668" y="2800"/>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5380" name="Oval 1041"/>
            <p:cNvSpPr>
              <a:spLocks noChangeArrowheads="1"/>
            </p:cNvSpPr>
            <p:nvPr/>
          </p:nvSpPr>
          <p:spPr bwMode="auto">
            <a:xfrm>
              <a:off x="3812" y="2848"/>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5381" name="Text Box 1042"/>
            <p:cNvSpPr txBox="1">
              <a:spLocks noChangeArrowheads="1"/>
            </p:cNvSpPr>
            <p:nvPr/>
          </p:nvSpPr>
          <p:spPr bwMode="auto">
            <a:xfrm>
              <a:off x="3668" y="3383"/>
              <a:ext cx="223" cy="288"/>
            </a:xfrm>
            <a:prstGeom prst="rect">
              <a:avLst/>
            </a:prstGeom>
            <a:noFill/>
            <a:ln w="9525">
              <a:noFill/>
              <a:miter lim="800000"/>
              <a:headEnd/>
              <a:tailEnd/>
            </a:ln>
          </p:spPr>
          <p:txBody>
            <a:bodyPr wrap="none">
              <a:prstTxWarp prst="textNoShape">
                <a:avLst/>
              </a:prstTxWarp>
              <a:spAutoFit/>
            </a:bodyPr>
            <a:lstStyle/>
            <a:p>
              <a:r>
                <a:rPr lang="en-US">
                  <a:solidFill>
                    <a:srgbClr val="00027F"/>
                  </a:solidFill>
                </a:rPr>
                <a:t>b</a:t>
              </a:r>
            </a:p>
          </p:txBody>
        </p:sp>
        <p:sp>
          <p:nvSpPr>
            <p:cNvPr id="15382" name="Text Box 1043"/>
            <p:cNvSpPr txBox="1">
              <a:spLocks noChangeArrowheads="1"/>
            </p:cNvSpPr>
            <p:nvPr/>
          </p:nvSpPr>
          <p:spPr bwMode="auto">
            <a:xfrm>
              <a:off x="4772" y="2519"/>
              <a:ext cx="223" cy="288"/>
            </a:xfrm>
            <a:prstGeom prst="rect">
              <a:avLst/>
            </a:prstGeom>
            <a:noFill/>
            <a:ln w="9525">
              <a:noFill/>
              <a:miter lim="800000"/>
              <a:headEnd/>
              <a:tailEnd/>
            </a:ln>
          </p:spPr>
          <p:txBody>
            <a:bodyPr wrap="none">
              <a:prstTxWarp prst="textNoShape">
                <a:avLst/>
              </a:prstTxWarp>
              <a:spAutoFit/>
            </a:bodyPr>
            <a:lstStyle/>
            <a:p>
              <a:r>
                <a:rPr lang="en-US">
                  <a:solidFill>
                    <a:srgbClr val="00027F"/>
                  </a:solidFill>
                </a:rPr>
                <a:t>a</a:t>
              </a:r>
            </a:p>
          </p:txBody>
        </p:sp>
        <p:sp>
          <p:nvSpPr>
            <p:cNvPr id="15383" name="Text Box 1044"/>
            <p:cNvSpPr txBox="1">
              <a:spLocks noChangeArrowheads="1"/>
            </p:cNvSpPr>
            <p:nvPr/>
          </p:nvSpPr>
          <p:spPr bwMode="auto">
            <a:xfrm>
              <a:off x="5012" y="3287"/>
              <a:ext cx="212" cy="288"/>
            </a:xfrm>
            <a:prstGeom prst="rect">
              <a:avLst/>
            </a:prstGeom>
            <a:noFill/>
            <a:ln w="9525">
              <a:noFill/>
              <a:miter lim="800000"/>
              <a:headEnd/>
              <a:tailEnd/>
            </a:ln>
          </p:spPr>
          <p:txBody>
            <a:bodyPr wrap="none">
              <a:prstTxWarp prst="textNoShape">
                <a:avLst/>
              </a:prstTxWarp>
              <a:spAutoFit/>
            </a:bodyPr>
            <a:lstStyle/>
            <a:p>
              <a:r>
                <a:rPr lang="en-US">
                  <a:solidFill>
                    <a:srgbClr val="00027F"/>
                  </a:solidFill>
                </a:rPr>
                <a:t>y</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Date Placeholder 3"/>
          <p:cNvSpPr>
            <a:spLocks noGrp="1"/>
          </p:cNvSpPr>
          <p:nvPr>
            <p:ph type="dt" sz="quarter" idx="10"/>
          </p:nvPr>
        </p:nvSpPr>
        <p:spPr>
          <a:noFill/>
        </p:spPr>
        <p:txBody>
          <a:bodyPr/>
          <a:lstStyle/>
          <a:p>
            <a:r>
              <a:rPr lang="en-US" smtClean="0"/>
              <a:t>© Oscar Nierstrasz</a:t>
            </a:r>
            <a:endParaRPr lang="de-CH" smtClean="0"/>
          </a:p>
        </p:txBody>
      </p:sp>
      <p:sp>
        <p:nvSpPr>
          <p:cNvPr id="17411" name="Footer Placeholder 4"/>
          <p:cNvSpPr>
            <a:spLocks noGrp="1"/>
          </p:cNvSpPr>
          <p:nvPr>
            <p:ph type="ftr" sz="quarter" idx="11"/>
          </p:nvPr>
        </p:nvSpPr>
        <p:spPr>
          <a:noFill/>
        </p:spPr>
        <p:txBody>
          <a:bodyPr/>
          <a:lstStyle/>
          <a:p>
            <a:r>
              <a:rPr lang="en-US" smtClean="0"/>
              <a:t>Petri Nets</a:t>
            </a:r>
            <a:endParaRPr lang="de-CH" smtClean="0"/>
          </a:p>
        </p:txBody>
      </p:sp>
      <p:sp>
        <p:nvSpPr>
          <p:cNvPr id="17412" name="Slide Number Placeholder 5"/>
          <p:cNvSpPr>
            <a:spLocks noGrp="1"/>
          </p:cNvSpPr>
          <p:nvPr>
            <p:ph type="sldNum" sz="quarter" idx="12"/>
          </p:nvPr>
        </p:nvSpPr>
        <p:spPr>
          <a:noFill/>
        </p:spPr>
        <p:txBody>
          <a:bodyPr/>
          <a:lstStyle/>
          <a:p>
            <a:fld id="{B354BE2B-337A-4445-B211-1956DF8BC690}" type="slidenum">
              <a:rPr lang="de-CH" smtClean="0"/>
              <a:pPr/>
              <a:t>5</a:t>
            </a:fld>
            <a:endParaRPr lang="de-CH" sz="1400" smtClean="0">
              <a:solidFill>
                <a:srgbClr val="7E7E7E"/>
              </a:solidFill>
              <a:latin typeface="Times" charset="0"/>
            </a:endParaRPr>
          </a:p>
        </p:txBody>
      </p:sp>
      <p:sp>
        <p:nvSpPr>
          <p:cNvPr id="17413" name="Rectangle 2"/>
          <p:cNvSpPr>
            <a:spLocks noGrp="1" noChangeArrowheads="1"/>
          </p:cNvSpPr>
          <p:nvPr>
            <p:ph type="title"/>
          </p:nvPr>
        </p:nvSpPr>
        <p:spPr/>
        <p:txBody>
          <a:bodyPr/>
          <a:lstStyle/>
          <a:p>
            <a:r>
              <a:rPr lang="en-US"/>
              <a:t>Firing transitions</a:t>
            </a:r>
          </a:p>
        </p:txBody>
      </p:sp>
      <p:sp>
        <p:nvSpPr>
          <p:cNvPr id="17414" name="Rectangle 3"/>
          <p:cNvSpPr>
            <a:spLocks noGrp="1" noChangeArrowheads="1"/>
          </p:cNvSpPr>
          <p:nvPr>
            <p:ph type="body" idx="1"/>
          </p:nvPr>
        </p:nvSpPr>
        <p:spPr>
          <a:xfrm>
            <a:off x="539750" y="1654175"/>
            <a:ext cx="8061325" cy="1306513"/>
          </a:xfrm>
        </p:spPr>
        <p:txBody>
          <a:bodyPr/>
          <a:lstStyle/>
          <a:p>
            <a:pPr marL="609600" indent="-609600">
              <a:buFont typeface="Helvetica CE" charset="0"/>
              <a:buNone/>
            </a:pPr>
            <a:r>
              <a:rPr lang="en-US"/>
              <a:t>To </a:t>
            </a:r>
            <a:r>
              <a:rPr lang="en-US" u="sng"/>
              <a:t>fire</a:t>
            </a:r>
            <a:r>
              <a:rPr lang="en-US"/>
              <a:t> a transition t:</a:t>
            </a:r>
          </a:p>
          <a:p>
            <a:pPr marL="990600" lvl="1" indent="-533400">
              <a:buFont typeface="Times" charset="0"/>
              <a:buAutoNum type="arabicPeriod"/>
            </a:pPr>
            <a:r>
              <a:rPr lang="en-US"/>
              <a:t>t must be </a:t>
            </a:r>
            <a:r>
              <a:rPr lang="en-US" u="sng"/>
              <a:t>enabled</a:t>
            </a:r>
            <a:r>
              <a:rPr lang="en-US"/>
              <a:t>: m ≥ I(t)</a:t>
            </a:r>
          </a:p>
          <a:p>
            <a:pPr marL="990600" lvl="1" indent="-533400">
              <a:buFont typeface="Times" charset="0"/>
              <a:buAutoNum type="arabicPeriod"/>
            </a:pPr>
            <a:r>
              <a:rPr lang="en-US" i="1">
                <a:solidFill>
                  <a:srgbClr val="7F0101"/>
                </a:solidFill>
              </a:rPr>
              <a:t>consume</a:t>
            </a:r>
            <a:r>
              <a:rPr lang="en-US"/>
              <a:t> inputs and </a:t>
            </a:r>
            <a:r>
              <a:rPr lang="en-US" i="1">
                <a:solidFill>
                  <a:srgbClr val="7F0101"/>
                </a:solidFill>
              </a:rPr>
              <a:t>generate</a:t>
            </a:r>
            <a:r>
              <a:rPr lang="en-US"/>
              <a:t> output: m</a:t>
            </a:r>
            <a:r>
              <a:rPr lang="en-US">
                <a:sym typeface="Symbol" charset="2"/>
              </a:rPr>
              <a:t></a:t>
            </a:r>
            <a:r>
              <a:rPr lang="en-US"/>
              <a:t>= m - I(t) + O(t)</a:t>
            </a:r>
            <a:endParaRPr lang="en-US" sz="1800"/>
          </a:p>
        </p:txBody>
      </p:sp>
      <p:grpSp>
        <p:nvGrpSpPr>
          <p:cNvPr id="17415" name="Group 4"/>
          <p:cNvGrpSpPr>
            <a:grpSpLocks/>
          </p:cNvGrpSpPr>
          <p:nvPr/>
        </p:nvGrpSpPr>
        <p:grpSpPr bwMode="auto">
          <a:xfrm>
            <a:off x="762000" y="3048000"/>
            <a:ext cx="1374775" cy="1252538"/>
            <a:chOff x="480" y="1920"/>
            <a:chExt cx="866" cy="789"/>
          </a:xfrm>
        </p:grpSpPr>
        <p:sp>
          <p:nvSpPr>
            <p:cNvPr id="17493" name="Line 5"/>
            <p:cNvSpPr>
              <a:spLocks noChangeShapeType="1"/>
            </p:cNvSpPr>
            <p:nvPr/>
          </p:nvSpPr>
          <p:spPr bwMode="auto">
            <a:xfrm>
              <a:off x="653" y="2276"/>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94" name="Line 6"/>
            <p:cNvSpPr>
              <a:spLocks noChangeShapeType="1"/>
            </p:cNvSpPr>
            <p:nvPr/>
          </p:nvSpPr>
          <p:spPr bwMode="auto">
            <a:xfrm>
              <a:off x="595" y="2276"/>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95" name="Line 7"/>
            <p:cNvSpPr>
              <a:spLocks noChangeShapeType="1"/>
            </p:cNvSpPr>
            <p:nvPr/>
          </p:nvSpPr>
          <p:spPr bwMode="auto">
            <a:xfrm>
              <a:off x="1202" y="2161"/>
              <a:ext cx="0" cy="288"/>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96" name="Oval 8"/>
            <p:cNvSpPr>
              <a:spLocks noChangeArrowheads="1"/>
            </p:cNvSpPr>
            <p:nvPr/>
          </p:nvSpPr>
          <p:spPr bwMode="auto">
            <a:xfrm>
              <a:off x="1086" y="2449"/>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497" name="Freeform 9"/>
            <p:cNvSpPr>
              <a:spLocks/>
            </p:cNvSpPr>
            <p:nvPr/>
          </p:nvSpPr>
          <p:spPr bwMode="auto">
            <a:xfrm>
              <a:off x="682" y="2478"/>
              <a:ext cx="404" cy="193"/>
            </a:xfrm>
            <a:custGeom>
              <a:avLst/>
              <a:gdLst>
                <a:gd name="T0" fmla="*/ 0 w 624"/>
                <a:gd name="T1" fmla="*/ 0 h 272"/>
                <a:gd name="T2" fmla="*/ 22 w 624"/>
                <a:gd name="T3" fmla="*/ 43 h 272"/>
                <a:gd name="T4" fmla="*/ 71 w 624"/>
                <a:gd name="T5" fmla="*/ 35 h 272"/>
                <a:gd name="T6" fmla="*/ 0 60000 65536"/>
                <a:gd name="T7" fmla="*/ 0 60000 65536"/>
                <a:gd name="T8" fmla="*/ 0 60000 65536"/>
                <a:gd name="T9" fmla="*/ 0 w 624"/>
                <a:gd name="T10" fmla="*/ 0 h 272"/>
                <a:gd name="T11" fmla="*/ 624 w 624"/>
                <a:gd name="T12" fmla="*/ 272 h 272"/>
              </a:gdLst>
              <a:ahLst/>
              <a:cxnLst>
                <a:cxn ang="T6">
                  <a:pos x="T0" y="T1"/>
                </a:cxn>
                <a:cxn ang="T7">
                  <a:pos x="T2" y="T3"/>
                </a:cxn>
                <a:cxn ang="T8">
                  <a:pos x="T4" y="T5"/>
                </a:cxn>
              </a:cxnLst>
              <a:rect l="T9" t="T10" r="T11" b="T12"/>
              <a:pathLst>
                <a:path w="624" h="272">
                  <a:moveTo>
                    <a:pt x="0" y="0"/>
                  </a:moveTo>
                  <a:cubicBezTo>
                    <a:pt x="44" y="104"/>
                    <a:pt x="88" y="208"/>
                    <a:pt x="192" y="240"/>
                  </a:cubicBezTo>
                  <a:cubicBezTo>
                    <a:pt x="296" y="272"/>
                    <a:pt x="460" y="232"/>
                    <a:pt x="624" y="19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98" name="Line 10"/>
            <p:cNvSpPr>
              <a:spLocks noChangeShapeType="1"/>
            </p:cNvSpPr>
            <p:nvPr/>
          </p:nvSpPr>
          <p:spPr bwMode="auto">
            <a:xfrm>
              <a:off x="567" y="2478"/>
              <a:ext cx="259" cy="0"/>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17499" name="Freeform 11"/>
            <p:cNvSpPr>
              <a:spLocks/>
            </p:cNvSpPr>
            <p:nvPr/>
          </p:nvSpPr>
          <p:spPr bwMode="auto">
            <a:xfrm>
              <a:off x="740" y="2161"/>
              <a:ext cx="404" cy="187"/>
            </a:xfrm>
            <a:custGeom>
              <a:avLst/>
              <a:gdLst>
                <a:gd name="T0" fmla="*/ 53 w 672"/>
                <a:gd name="T1" fmla="*/ 0 h 312"/>
                <a:gd name="T2" fmla="*/ 34 w 672"/>
                <a:gd name="T3" fmla="*/ 22 h 312"/>
                <a:gd name="T4" fmla="*/ 0 w 672"/>
                <a:gd name="T5" fmla="*/ 11 h 312"/>
                <a:gd name="T6" fmla="*/ 0 60000 65536"/>
                <a:gd name="T7" fmla="*/ 0 60000 65536"/>
                <a:gd name="T8" fmla="*/ 0 60000 65536"/>
                <a:gd name="T9" fmla="*/ 0 w 672"/>
                <a:gd name="T10" fmla="*/ 0 h 312"/>
                <a:gd name="T11" fmla="*/ 672 w 672"/>
                <a:gd name="T12" fmla="*/ 312 h 312"/>
              </a:gdLst>
              <a:ahLst/>
              <a:cxnLst>
                <a:cxn ang="T6">
                  <a:pos x="T0" y="T1"/>
                </a:cxn>
                <a:cxn ang="T7">
                  <a:pos x="T2" y="T3"/>
                </a:cxn>
                <a:cxn ang="T8">
                  <a:pos x="T4" y="T5"/>
                </a:cxn>
              </a:cxnLst>
              <a:rect l="T9" t="T10" r="T11" b="T12"/>
              <a:pathLst>
                <a:path w="672" h="312">
                  <a:moveTo>
                    <a:pt x="672" y="0"/>
                  </a:moveTo>
                  <a:cubicBezTo>
                    <a:pt x="608" y="132"/>
                    <a:pt x="544" y="264"/>
                    <a:pt x="432" y="288"/>
                  </a:cubicBezTo>
                  <a:cubicBezTo>
                    <a:pt x="320" y="312"/>
                    <a:pt x="160" y="228"/>
                    <a:pt x="0" y="144"/>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500" name="Freeform 12"/>
            <p:cNvSpPr>
              <a:spLocks/>
            </p:cNvSpPr>
            <p:nvPr/>
          </p:nvSpPr>
          <p:spPr bwMode="auto">
            <a:xfrm>
              <a:off x="682" y="1920"/>
              <a:ext cx="491" cy="212"/>
            </a:xfrm>
            <a:custGeom>
              <a:avLst/>
              <a:gdLst>
                <a:gd name="T0" fmla="*/ 0 w 768"/>
                <a:gd name="T1" fmla="*/ 20 h 352"/>
                <a:gd name="T2" fmla="*/ 46 w 768"/>
                <a:gd name="T3" fmla="*/ 1 h 352"/>
                <a:gd name="T4" fmla="*/ 82 w 768"/>
                <a:gd name="T5" fmla="*/ 28 h 352"/>
                <a:gd name="T6" fmla="*/ 0 60000 65536"/>
                <a:gd name="T7" fmla="*/ 0 60000 65536"/>
                <a:gd name="T8" fmla="*/ 0 60000 65536"/>
                <a:gd name="T9" fmla="*/ 0 w 768"/>
                <a:gd name="T10" fmla="*/ 0 h 352"/>
                <a:gd name="T11" fmla="*/ 768 w 768"/>
                <a:gd name="T12" fmla="*/ 352 h 352"/>
              </a:gdLst>
              <a:ahLst/>
              <a:cxnLst>
                <a:cxn ang="T6">
                  <a:pos x="T0" y="T1"/>
                </a:cxn>
                <a:cxn ang="T7">
                  <a:pos x="T2" y="T3"/>
                </a:cxn>
                <a:cxn ang="T8">
                  <a:pos x="T4" y="T5"/>
                </a:cxn>
              </a:cxnLst>
              <a:rect l="T9" t="T10" r="T11" b="T12"/>
              <a:pathLst>
                <a:path w="768" h="352">
                  <a:moveTo>
                    <a:pt x="0" y="256"/>
                  </a:moveTo>
                  <a:cubicBezTo>
                    <a:pt x="152" y="128"/>
                    <a:pt x="304" y="0"/>
                    <a:pt x="432" y="16"/>
                  </a:cubicBezTo>
                  <a:cubicBezTo>
                    <a:pt x="560" y="32"/>
                    <a:pt x="664" y="192"/>
                    <a:pt x="768" y="35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501" name="Oval 13"/>
            <p:cNvSpPr>
              <a:spLocks noChangeArrowheads="1"/>
            </p:cNvSpPr>
            <p:nvPr/>
          </p:nvSpPr>
          <p:spPr bwMode="auto">
            <a:xfrm>
              <a:off x="480" y="2045"/>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502" name="Line 14"/>
            <p:cNvSpPr>
              <a:spLocks noChangeShapeType="1"/>
            </p:cNvSpPr>
            <p:nvPr/>
          </p:nvSpPr>
          <p:spPr bwMode="auto">
            <a:xfrm>
              <a:off x="1086" y="2161"/>
              <a:ext cx="260" cy="0"/>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17503" name="Oval 15"/>
            <p:cNvSpPr>
              <a:spLocks noChangeArrowheads="1"/>
            </p:cNvSpPr>
            <p:nvPr/>
          </p:nvSpPr>
          <p:spPr bwMode="auto">
            <a:xfrm>
              <a:off x="538" y="2091"/>
              <a:ext cx="57"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7504" name="Oval 16"/>
            <p:cNvSpPr>
              <a:spLocks noChangeArrowheads="1"/>
            </p:cNvSpPr>
            <p:nvPr/>
          </p:nvSpPr>
          <p:spPr bwMode="auto">
            <a:xfrm>
              <a:off x="624" y="2178"/>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grpSp>
        <p:nvGrpSpPr>
          <p:cNvPr id="3" name="Group 17"/>
          <p:cNvGrpSpPr>
            <a:grpSpLocks/>
          </p:cNvGrpSpPr>
          <p:nvPr/>
        </p:nvGrpSpPr>
        <p:grpSpPr bwMode="auto">
          <a:xfrm>
            <a:off x="6781800" y="4495800"/>
            <a:ext cx="1679575" cy="1557338"/>
            <a:chOff x="4272" y="2832"/>
            <a:chExt cx="1058" cy="981"/>
          </a:xfrm>
        </p:grpSpPr>
        <p:sp>
          <p:nvSpPr>
            <p:cNvPr id="17478" name="Line 18"/>
            <p:cNvSpPr>
              <a:spLocks noChangeShapeType="1"/>
            </p:cNvSpPr>
            <p:nvPr/>
          </p:nvSpPr>
          <p:spPr bwMode="auto">
            <a:xfrm>
              <a:off x="4637" y="3380"/>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79" name="Line 19"/>
            <p:cNvSpPr>
              <a:spLocks noChangeShapeType="1"/>
            </p:cNvSpPr>
            <p:nvPr/>
          </p:nvSpPr>
          <p:spPr bwMode="auto">
            <a:xfrm>
              <a:off x="4579" y="3380"/>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80" name="Line 20"/>
            <p:cNvSpPr>
              <a:spLocks noChangeShapeType="1"/>
            </p:cNvSpPr>
            <p:nvPr/>
          </p:nvSpPr>
          <p:spPr bwMode="auto">
            <a:xfrm>
              <a:off x="5186" y="3265"/>
              <a:ext cx="0" cy="288"/>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81" name="Oval 21"/>
            <p:cNvSpPr>
              <a:spLocks noChangeArrowheads="1"/>
            </p:cNvSpPr>
            <p:nvPr/>
          </p:nvSpPr>
          <p:spPr bwMode="auto">
            <a:xfrm>
              <a:off x="5070" y="3553"/>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482" name="Freeform 22"/>
            <p:cNvSpPr>
              <a:spLocks/>
            </p:cNvSpPr>
            <p:nvPr/>
          </p:nvSpPr>
          <p:spPr bwMode="auto">
            <a:xfrm>
              <a:off x="4666" y="3582"/>
              <a:ext cx="404" cy="193"/>
            </a:xfrm>
            <a:custGeom>
              <a:avLst/>
              <a:gdLst>
                <a:gd name="T0" fmla="*/ 0 w 624"/>
                <a:gd name="T1" fmla="*/ 0 h 272"/>
                <a:gd name="T2" fmla="*/ 22 w 624"/>
                <a:gd name="T3" fmla="*/ 43 h 272"/>
                <a:gd name="T4" fmla="*/ 71 w 624"/>
                <a:gd name="T5" fmla="*/ 35 h 272"/>
                <a:gd name="T6" fmla="*/ 0 60000 65536"/>
                <a:gd name="T7" fmla="*/ 0 60000 65536"/>
                <a:gd name="T8" fmla="*/ 0 60000 65536"/>
                <a:gd name="T9" fmla="*/ 0 w 624"/>
                <a:gd name="T10" fmla="*/ 0 h 272"/>
                <a:gd name="T11" fmla="*/ 624 w 624"/>
                <a:gd name="T12" fmla="*/ 272 h 272"/>
              </a:gdLst>
              <a:ahLst/>
              <a:cxnLst>
                <a:cxn ang="T6">
                  <a:pos x="T0" y="T1"/>
                </a:cxn>
                <a:cxn ang="T7">
                  <a:pos x="T2" y="T3"/>
                </a:cxn>
                <a:cxn ang="T8">
                  <a:pos x="T4" y="T5"/>
                </a:cxn>
              </a:cxnLst>
              <a:rect l="T9" t="T10" r="T11" b="T12"/>
              <a:pathLst>
                <a:path w="624" h="272">
                  <a:moveTo>
                    <a:pt x="0" y="0"/>
                  </a:moveTo>
                  <a:cubicBezTo>
                    <a:pt x="44" y="104"/>
                    <a:pt x="88" y="208"/>
                    <a:pt x="192" y="240"/>
                  </a:cubicBezTo>
                  <a:cubicBezTo>
                    <a:pt x="296" y="272"/>
                    <a:pt x="460" y="232"/>
                    <a:pt x="624" y="19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83" name="Line 23"/>
            <p:cNvSpPr>
              <a:spLocks noChangeShapeType="1"/>
            </p:cNvSpPr>
            <p:nvPr/>
          </p:nvSpPr>
          <p:spPr bwMode="auto">
            <a:xfrm>
              <a:off x="4551" y="3582"/>
              <a:ext cx="259" cy="0"/>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17484" name="Freeform 24"/>
            <p:cNvSpPr>
              <a:spLocks/>
            </p:cNvSpPr>
            <p:nvPr/>
          </p:nvSpPr>
          <p:spPr bwMode="auto">
            <a:xfrm>
              <a:off x="4724" y="3265"/>
              <a:ext cx="404" cy="187"/>
            </a:xfrm>
            <a:custGeom>
              <a:avLst/>
              <a:gdLst>
                <a:gd name="T0" fmla="*/ 53 w 672"/>
                <a:gd name="T1" fmla="*/ 0 h 312"/>
                <a:gd name="T2" fmla="*/ 34 w 672"/>
                <a:gd name="T3" fmla="*/ 22 h 312"/>
                <a:gd name="T4" fmla="*/ 0 w 672"/>
                <a:gd name="T5" fmla="*/ 11 h 312"/>
                <a:gd name="T6" fmla="*/ 0 60000 65536"/>
                <a:gd name="T7" fmla="*/ 0 60000 65536"/>
                <a:gd name="T8" fmla="*/ 0 60000 65536"/>
                <a:gd name="T9" fmla="*/ 0 w 672"/>
                <a:gd name="T10" fmla="*/ 0 h 312"/>
                <a:gd name="T11" fmla="*/ 672 w 672"/>
                <a:gd name="T12" fmla="*/ 312 h 312"/>
              </a:gdLst>
              <a:ahLst/>
              <a:cxnLst>
                <a:cxn ang="T6">
                  <a:pos x="T0" y="T1"/>
                </a:cxn>
                <a:cxn ang="T7">
                  <a:pos x="T2" y="T3"/>
                </a:cxn>
                <a:cxn ang="T8">
                  <a:pos x="T4" y="T5"/>
                </a:cxn>
              </a:cxnLst>
              <a:rect l="T9" t="T10" r="T11" b="T12"/>
              <a:pathLst>
                <a:path w="672" h="312">
                  <a:moveTo>
                    <a:pt x="672" y="0"/>
                  </a:moveTo>
                  <a:cubicBezTo>
                    <a:pt x="608" y="132"/>
                    <a:pt x="544" y="264"/>
                    <a:pt x="432" y="288"/>
                  </a:cubicBezTo>
                  <a:cubicBezTo>
                    <a:pt x="320" y="312"/>
                    <a:pt x="160" y="228"/>
                    <a:pt x="0" y="144"/>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85" name="Freeform 25"/>
            <p:cNvSpPr>
              <a:spLocks/>
            </p:cNvSpPr>
            <p:nvPr/>
          </p:nvSpPr>
          <p:spPr bwMode="auto">
            <a:xfrm>
              <a:off x="4666" y="3024"/>
              <a:ext cx="491" cy="212"/>
            </a:xfrm>
            <a:custGeom>
              <a:avLst/>
              <a:gdLst>
                <a:gd name="T0" fmla="*/ 0 w 768"/>
                <a:gd name="T1" fmla="*/ 20 h 352"/>
                <a:gd name="T2" fmla="*/ 46 w 768"/>
                <a:gd name="T3" fmla="*/ 1 h 352"/>
                <a:gd name="T4" fmla="*/ 82 w 768"/>
                <a:gd name="T5" fmla="*/ 28 h 352"/>
                <a:gd name="T6" fmla="*/ 0 60000 65536"/>
                <a:gd name="T7" fmla="*/ 0 60000 65536"/>
                <a:gd name="T8" fmla="*/ 0 60000 65536"/>
                <a:gd name="T9" fmla="*/ 0 w 768"/>
                <a:gd name="T10" fmla="*/ 0 h 352"/>
                <a:gd name="T11" fmla="*/ 768 w 768"/>
                <a:gd name="T12" fmla="*/ 352 h 352"/>
              </a:gdLst>
              <a:ahLst/>
              <a:cxnLst>
                <a:cxn ang="T6">
                  <a:pos x="T0" y="T1"/>
                </a:cxn>
                <a:cxn ang="T7">
                  <a:pos x="T2" y="T3"/>
                </a:cxn>
                <a:cxn ang="T8">
                  <a:pos x="T4" y="T5"/>
                </a:cxn>
              </a:cxnLst>
              <a:rect l="T9" t="T10" r="T11" b="T12"/>
              <a:pathLst>
                <a:path w="768" h="352">
                  <a:moveTo>
                    <a:pt x="0" y="256"/>
                  </a:moveTo>
                  <a:cubicBezTo>
                    <a:pt x="152" y="128"/>
                    <a:pt x="304" y="0"/>
                    <a:pt x="432" y="16"/>
                  </a:cubicBezTo>
                  <a:cubicBezTo>
                    <a:pt x="560" y="32"/>
                    <a:pt x="664" y="192"/>
                    <a:pt x="768" y="35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86" name="Oval 26"/>
            <p:cNvSpPr>
              <a:spLocks noChangeArrowheads="1"/>
            </p:cNvSpPr>
            <p:nvPr/>
          </p:nvSpPr>
          <p:spPr bwMode="auto">
            <a:xfrm>
              <a:off x="4464" y="3149"/>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487" name="Line 27"/>
            <p:cNvSpPr>
              <a:spLocks noChangeShapeType="1"/>
            </p:cNvSpPr>
            <p:nvPr/>
          </p:nvSpPr>
          <p:spPr bwMode="auto">
            <a:xfrm>
              <a:off x="5070" y="3265"/>
              <a:ext cx="260" cy="0"/>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17488" name="Oval 28"/>
            <p:cNvSpPr>
              <a:spLocks noChangeArrowheads="1"/>
            </p:cNvSpPr>
            <p:nvPr/>
          </p:nvSpPr>
          <p:spPr bwMode="auto">
            <a:xfrm>
              <a:off x="5166" y="3698"/>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7489" name="Line 29"/>
            <p:cNvSpPr>
              <a:spLocks noChangeShapeType="1"/>
            </p:cNvSpPr>
            <p:nvPr/>
          </p:nvSpPr>
          <p:spPr bwMode="auto">
            <a:xfrm>
              <a:off x="4416" y="2832"/>
              <a:ext cx="192" cy="240"/>
            </a:xfrm>
            <a:prstGeom prst="line">
              <a:avLst/>
            </a:prstGeom>
            <a:noFill/>
            <a:ln w="19050">
              <a:solidFill>
                <a:srgbClr val="7F0101"/>
              </a:solidFill>
              <a:round/>
              <a:headEnd/>
              <a:tailEnd type="stealth" w="med" len="med"/>
            </a:ln>
          </p:spPr>
          <p:txBody>
            <a:bodyPr wrap="none" anchor="ctr">
              <a:prstTxWarp prst="textNoShape">
                <a:avLst/>
              </a:prstTxWarp>
            </a:bodyPr>
            <a:lstStyle/>
            <a:p>
              <a:endParaRPr lang="en-US"/>
            </a:p>
          </p:txBody>
        </p:sp>
        <p:sp>
          <p:nvSpPr>
            <p:cNvPr id="17490" name="Text Box 30"/>
            <p:cNvSpPr txBox="1">
              <a:spLocks noChangeArrowheads="1"/>
            </p:cNvSpPr>
            <p:nvPr/>
          </p:nvSpPr>
          <p:spPr bwMode="auto">
            <a:xfrm>
              <a:off x="4272" y="2839"/>
              <a:ext cx="223" cy="288"/>
            </a:xfrm>
            <a:prstGeom prst="rect">
              <a:avLst/>
            </a:prstGeom>
            <a:noFill/>
            <a:ln w="9525">
              <a:noFill/>
              <a:miter lim="800000"/>
              <a:headEnd/>
              <a:tailEnd/>
            </a:ln>
          </p:spPr>
          <p:txBody>
            <a:bodyPr wrap="none">
              <a:prstTxWarp prst="textNoShape">
                <a:avLst/>
              </a:prstTxWarp>
              <a:spAutoFit/>
            </a:bodyPr>
            <a:lstStyle/>
            <a:p>
              <a:r>
                <a:rPr lang="en-US" i="1">
                  <a:solidFill>
                    <a:srgbClr val="7F0101"/>
                  </a:solidFill>
                </a:rPr>
                <a:t>b</a:t>
              </a:r>
            </a:p>
          </p:txBody>
        </p:sp>
        <p:sp>
          <p:nvSpPr>
            <p:cNvPr id="17491" name="Oval 31"/>
            <p:cNvSpPr>
              <a:spLocks noChangeArrowheads="1"/>
            </p:cNvSpPr>
            <p:nvPr/>
          </p:nvSpPr>
          <p:spPr bwMode="auto">
            <a:xfrm>
              <a:off x="5208" y="3624"/>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7492" name="Oval 32"/>
            <p:cNvSpPr>
              <a:spLocks noChangeArrowheads="1"/>
            </p:cNvSpPr>
            <p:nvPr/>
          </p:nvSpPr>
          <p:spPr bwMode="auto">
            <a:xfrm>
              <a:off x="5136" y="3612"/>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grpSp>
        <p:nvGrpSpPr>
          <p:cNvPr id="4" name="Group 33"/>
          <p:cNvGrpSpPr>
            <a:grpSpLocks/>
          </p:cNvGrpSpPr>
          <p:nvPr/>
        </p:nvGrpSpPr>
        <p:grpSpPr bwMode="auto">
          <a:xfrm>
            <a:off x="1143000" y="3048000"/>
            <a:ext cx="3813175" cy="3005138"/>
            <a:chOff x="720" y="1920"/>
            <a:chExt cx="2402" cy="1893"/>
          </a:xfrm>
        </p:grpSpPr>
        <p:sp>
          <p:nvSpPr>
            <p:cNvPr id="17449" name="Line 34"/>
            <p:cNvSpPr>
              <a:spLocks noChangeShapeType="1"/>
            </p:cNvSpPr>
            <p:nvPr/>
          </p:nvSpPr>
          <p:spPr bwMode="auto">
            <a:xfrm>
              <a:off x="941" y="3380"/>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50" name="Line 35"/>
            <p:cNvSpPr>
              <a:spLocks noChangeShapeType="1"/>
            </p:cNvSpPr>
            <p:nvPr/>
          </p:nvSpPr>
          <p:spPr bwMode="auto">
            <a:xfrm>
              <a:off x="883" y="3380"/>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51" name="Line 36"/>
            <p:cNvSpPr>
              <a:spLocks noChangeShapeType="1"/>
            </p:cNvSpPr>
            <p:nvPr/>
          </p:nvSpPr>
          <p:spPr bwMode="auto">
            <a:xfrm>
              <a:off x="1490" y="3265"/>
              <a:ext cx="0" cy="288"/>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52" name="Oval 37"/>
            <p:cNvSpPr>
              <a:spLocks noChangeArrowheads="1"/>
            </p:cNvSpPr>
            <p:nvPr/>
          </p:nvSpPr>
          <p:spPr bwMode="auto">
            <a:xfrm>
              <a:off x="1374" y="3553"/>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453" name="Freeform 38"/>
            <p:cNvSpPr>
              <a:spLocks/>
            </p:cNvSpPr>
            <p:nvPr/>
          </p:nvSpPr>
          <p:spPr bwMode="auto">
            <a:xfrm>
              <a:off x="970" y="3582"/>
              <a:ext cx="404" cy="193"/>
            </a:xfrm>
            <a:custGeom>
              <a:avLst/>
              <a:gdLst>
                <a:gd name="T0" fmla="*/ 0 w 624"/>
                <a:gd name="T1" fmla="*/ 0 h 272"/>
                <a:gd name="T2" fmla="*/ 22 w 624"/>
                <a:gd name="T3" fmla="*/ 43 h 272"/>
                <a:gd name="T4" fmla="*/ 71 w 624"/>
                <a:gd name="T5" fmla="*/ 35 h 272"/>
                <a:gd name="T6" fmla="*/ 0 60000 65536"/>
                <a:gd name="T7" fmla="*/ 0 60000 65536"/>
                <a:gd name="T8" fmla="*/ 0 60000 65536"/>
                <a:gd name="T9" fmla="*/ 0 w 624"/>
                <a:gd name="T10" fmla="*/ 0 h 272"/>
                <a:gd name="T11" fmla="*/ 624 w 624"/>
                <a:gd name="T12" fmla="*/ 272 h 272"/>
              </a:gdLst>
              <a:ahLst/>
              <a:cxnLst>
                <a:cxn ang="T6">
                  <a:pos x="T0" y="T1"/>
                </a:cxn>
                <a:cxn ang="T7">
                  <a:pos x="T2" y="T3"/>
                </a:cxn>
                <a:cxn ang="T8">
                  <a:pos x="T4" y="T5"/>
                </a:cxn>
              </a:cxnLst>
              <a:rect l="T9" t="T10" r="T11" b="T12"/>
              <a:pathLst>
                <a:path w="624" h="272">
                  <a:moveTo>
                    <a:pt x="0" y="0"/>
                  </a:moveTo>
                  <a:cubicBezTo>
                    <a:pt x="44" y="104"/>
                    <a:pt x="88" y="208"/>
                    <a:pt x="192" y="240"/>
                  </a:cubicBezTo>
                  <a:cubicBezTo>
                    <a:pt x="296" y="272"/>
                    <a:pt x="460" y="232"/>
                    <a:pt x="624" y="19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54" name="Line 39"/>
            <p:cNvSpPr>
              <a:spLocks noChangeShapeType="1"/>
            </p:cNvSpPr>
            <p:nvPr/>
          </p:nvSpPr>
          <p:spPr bwMode="auto">
            <a:xfrm>
              <a:off x="855" y="3582"/>
              <a:ext cx="259" cy="0"/>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17455" name="Freeform 40"/>
            <p:cNvSpPr>
              <a:spLocks/>
            </p:cNvSpPr>
            <p:nvPr/>
          </p:nvSpPr>
          <p:spPr bwMode="auto">
            <a:xfrm>
              <a:off x="1028" y="3265"/>
              <a:ext cx="404" cy="187"/>
            </a:xfrm>
            <a:custGeom>
              <a:avLst/>
              <a:gdLst>
                <a:gd name="T0" fmla="*/ 53 w 672"/>
                <a:gd name="T1" fmla="*/ 0 h 312"/>
                <a:gd name="T2" fmla="*/ 34 w 672"/>
                <a:gd name="T3" fmla="*/ 22 h 312"/>
                <a:gd name="T4" fmla="*/ 0 w 672"/>
                <a:gd name="T5" fmla="*/ 11 h 312"/>
                <a:gd name="T6" fmla="*/ 0 60000 65536"/>
                <a:gd name="T7" fmla="*/ 0 60000 65536"/>
                <a:gd name="T8" fmla="*/ 0 60000 65536"/>
                <a:gd name="T9" fmla="*/ 0 w 672"/>
                <a:gd name="T10" fmla="*/ 0 h 312"/>
                <a:gd name="T11" fmla="*/ 672 w 672"/>
                <a:gd name="T12" fmla="*/ 312 h 312"/>
              </a:gdLst>
              <a:ahLst/>
              <a:cxnLst>
                <a:cxn ang="T6">
                  <a:pos x="T0" y="T1"/>
                </a:cxn>
                <a:cxn ang="T7">
                  <a:pos x="T2" y="T3"/>
                </a:cxn>
                <a:cxn ang="T8">
                  <a:pos x="T4" y="T5"/>
                </a:cxn>
              </a:cxnLst>
              <a:rect l="T9" t="T10" r="T11" b="T12"/>
              <a:pathLst>
                <a:path w="672" h="312">
                  <a:moveTo>
                    <a:pt x="672" y="0"/>
                  </a:moveTo>
                  <a:cubicBezTo>
                    <a:pt x="608" y="132"/>
                    <a:pt x="544" y="264"/>
                    <a:pt x="432" y="288"/>
                  </a:cubicBezTo>
                  <a:cubicBezTo>
                    <a:pt x="320" y="312"/>
                    <a:pt x="160" y="228"/>
                    <a:pt x="0" y="144"/>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56" name="Freeform 41"/>
            <p:cNvSpPr>
              <a:spLocks/>
            </p:cNvSpPr>
            <p:nvPr/>
          </p:nvSpPr>
          <p:spPr bwMode="auto">
            <a:xfrm>
              <a:off x="970" y="3024"/>
              <a:ext cx="491" cy="212"/>
            </a:xfrm>
            <a:custGeom>
              <a:avLst/>
              <a:gdLst>
                <a:gd name="T0" fmla="*/ 0 w 768"/>
                <a:gd name="T1" fmla="*/ 20 h 352"/>
                <a:gd name="T2" fmla="*/ 46 w 768"/>
                <a:gd name="T3" fmla="*/ 1 h 352"/>
                <a:gd name="T4" fmla="*/ 82 w 768"/>
                <a:gd name="T5" fmla="*/ 28 h 352"/>
                <a:gd name="T6" fmla="*/ 0 60000 65536"/>
                <a:gd name="T7" fmla="*/ 0 60000 65536"/>
                <a:gd name="T8" fmla="*/ 0 60000 65536"/>
                <a:gd name="T9" fmla="*/ 0 w 768"/>
                <a:gd name="T10" fmla="*/ 0 h 352"/>
                <a:gd name="T11" fmla="*/ 768 w 768"/>
                <a:gd name="T12" fmla="*/ 352 h 352"/>
              </a:gdLst>
              <a:ahLst/>
              <a:cxnLst>
                <a:cxn ang="T6">
                  <a:pos x="T0" y="T1"/>
                </a:cxn>
                <a:cxn ang="T7">
                  <a:pos x="T2" y="T3"/>
                </a:cxn>
                <a:cxn ang="T8">
                  <a:pos x="T4" y="T5"/>
                </a:cxn>
              </a:cxnLst>
              <a:rect l="T9" t="T10" r="T11" b="T12"/>
              <a:pathLst>
                <a:path w="768" h="352">
                  <a:moveTo>
                    <a:pt x="0" y="256"/>
                  </a:moveTo>
                  <a:cubicBezTo>
                    <a:pt x="152" y="128"/>
                    <a:pt x="304" y="0"/>
                    <a:pt x="432" y="16"/>
                  </a:cubicBezTo>
                  <a:cubicBezTo>
                    <a:pt x="560" y="32"/>
                    <a:pt x="664" y="192"/>
                    <a:pt x="768" y="35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57" name="Oval 42"/>
            <p:cNvSpPr>
              <a:spLocks noChangeArrowheads="1"/>
            </p:cNvSpPr>
            <p:nvPr/>
          </p:nvSpPr>
          <p:spPr bwMode="auto">
            <a:xfrm>
              <a:off x="768" y="3149"/>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458" name="Line 43"/>
            <p:cNvSpPr>
              <a:spLocks noChangeShapeType="1"/>
            </p:cNvSpPr>
            <p:nvPr/>
          </p:nvSpPr>
          <p:spPr bwMode="auto">
            <a:xfrm>
              <a:off x="1374" y="3265"/>
              <a:ext cx="260" cy="0"/>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17459" name="Oval 44"/>
            <p:cNvSpPr>
              <a:spLocks noChangeArrowheads="1"/>
            </p:cNvSpPr>
            <p:nvPr/>
          </p:nvSpPr>
          <p:spPr bwMode="auto">
            <a:xfrm>
              <a:off x="1470" y="3662"/>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nvGrpSpPr>
            <p:cNvPr id="17460" name="Group 45"/>
            <p:cNvGrpSpPr>
              <a:grpSpLocks/>
            </p:cNvGrpSpPr>
            <p:nvPr/>
          </p:nvGrpSpPr>
          <p:grpSpPr bwMode="auto">
            <a:xfrm>
              <a:off x="2256" y="1920"/>
              <a:ext cx="866" cy="789"/>
              <a:chOff x="2256" y="1920"/>
              <a:chExt cx="866" cy="789"/>
            </a:xfrm>
          </p:grpSpPr>
          <p:sp>
            <p:nvSpPr>
              <p:cNvPr id="17465" name="Line 46"/>
              <p:cNvSpPr>
                <a:spLocks noChangeShapeType="1"/>
              </p:cNvSpPr>
              <p:nvPr/>
            </p:nvSpPr>
            <p:spPr bwMode="auto">
              <a:xfrm>
                <a:off x="2429" y="2276"/>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66" name="Line 47"/>
              <p:cNvSpPr>
                <a:spLocks noChangeShapeType="1"/>
              </p:cNvSpPr>
              <p:nvPr/>
            </p:nvSpPr>
            <p:spPr bwMode="auto">
              <a:xfrm>
                <a:off x="2371" y="2276"/>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67" name="Line 48"/>
              <p:cNvSpPr>
                <a:spLocks noChangeShapeType="1"/>
              </p:cNvSpPr>
              <p:nvPr/>
            </p:nvSpPr>
            <p:spPr bwMode="auto">
              <a:xfrm>
                <a:off x="2978" y="2161"/>
                <a:ext cx="0" cy="288"/>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68" name="Oval 49"/>
              <p:cNvSpPr>
                <a:spLocks noChangeArrowheads="1"/>
              </p:cNvSpPr>
              <p:nvPr/>
            </p:nvSpPr>
            <p:spPr bwMode="auto">
              <a:xfrm>
                <a:off x="2862" y="2449"/>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469" name="Freeform 50"/>
              <p:cNvSpPr>
                <a:spLocks/>
              </p:cNvSpPr>
              <p:nvPr/>
            </p:nvSpPr>
            <p:spPr bwMode="auto">
              <a:xfrm>
                <a:off x="2458" y="2478"/>
                <a:ext cx="404" cy="193"/>
              </a:xfrm>
              <a:custGeom>
                <a:avLst/>
                <a:gdLst>
                  <a:gd name="T0" fmla="*/ 0 w 624"/>
                  <a:gd name="T1" fmla="*/ 0 h 272"/>
                  <a:gd name="T2" fmla="*/ 22 w 624"/>
                  <a:gd name="T3" fmla="*/ 43 h 272"/>
                  <a:gd name="T4" fmla="*/ 71 w 624"/>
                  <a:gd name="T5" fmla="*/ 35 h 272"/>
                  <a:gd name="T6" fmla="*/ 0 60000 65536"/>
                  <a:gd name="T7" fmla="*/ 0 60000 65536"/>
                  <a:gd name="T8" fmla="*/ 0 60000 65536"/>
                  <a:gd name="T9" fmla="*/ 0 w 624"/>
                  <a:gd name="T10" fmla="*/ 0 h 272"/>
                  <a:gd name="T11" fmla="*/ 624 w 624"/>
                  <a:gd name="T12" fmla="*/ 272 h 272"/>
                </a:gdLst>
                <a:ahLst/>
                <a:cxnLst>
                  <a:cxn ang="T6">
                    <a:pos x="T0" y="T1"/>
                  </a:cxn>
                  <a:cxn ang="T7">
                    <a:pos x="T2" y="T3"/>
                  </a:cxn>
                  <a:cxn ang="T8">
                    <a:pos x="T4" y="T5"/>
                  </a:cxn>
                </a:cxnLst>
                <a:rect l="T9" t="T10" r="T11" b="T12"/>
                <a:pathLst>
                  <a:path w="624" h="272">
                    <a:moveTo>
                      <a:pt x="0" y="0"/>
                    </a:moveTo>
                    <a:cubicBezTo>
                      <a:pt x="44" y="104"/>
                      <a:pt x="88" y="208"/>
                      <a:pt x="192" y="240"/>
                    </a:cubicBezTo>
                    <a:cubicBezTo>
                      <a:pt x="296" y="272"/>
                      <a:pt x="460" y="232"/>
                      <a:pt x="624" y="19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70" name="Line 51"/>
              <p:cNvSpPr>
                <a:spLocks noChangeShapeType="1"/>
              </p:cNvSpPr>
              <p:nvPr/>
            </p:nvSpPr>
            <p:spPr bwMode="auto">
              <a:xfrm>
                <a:off x="2343" y="2478"/>
                <a:ext cx="259" cy="0"/>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17471" name="Freeform 52"/>
              <p:cNvSpPr>
                <a:spLocks/>
              </p:cNvSpPr>
              <p:nvPr/>
            </p:nvSpPr>
            <p:spPr bwMode="auto">
              <a:xfrm>
                <a:off x="2516" y="2161"/>
                <a:ext cx="404" cy="187"/>
              </a:xfrm>
              <a:custGeom>
                <a:avLst/>
                <a:gdLst>
                  <a:gd name="T0" fmla="*/ 53 w 672"/>
                  <a:gd name="T1" fmla="*/ 0 h 312"/>
                  <a:gd name="T2" fmla="*/ 34 w 672"/>
                  <a:gd name="T3" fmla="*/ 22 h 312"/>
                  <a:gd name="T4" fmla="*/ 0 w 672"/>
                  <a:gd name="T5" fmla="*/ 11 h 312"/>
                  <a:gd name="T6" fmla="*/ 0 60000 65536"/>
                  <a:gd name="T7" fmla="*/ 0 60000 65536"/>
                  <a:gd name="T8" fmla="*/ 0 60000 65536"/>
                  <a:gd name="T9" fmla="*/ 0 w 672"/>
                  <a:gd name="T10" fmla="*/ 0 h 312"/>
                  <a:gd name="T11" fmla="*/ 672 w 672"/>
                  <a:gd name="T12" fmla="*/ 312 h 312"/>
                </a:gdLst>
                <a:ahLst/>
                <a:cxnLst>
                  <a:cxn ang="T6">
                    <a:pos x="T0" y="T1"/>
                  </a:cxn>
                  <a:cxn ang="T7">
                    <a:pos x="T2" y="T3"/>
                  </a:cxn>
                  <a:cxn ang="T8">
                    <a:pos x="T4" y="T5"/>
                  </a:cxn>
                </a:cxnLst>
                <a:rect l="T9" t="T10" r="T11" b="T12"/>
                <a:pathLst>
                  <a:path w="672" h="312">
                    <a:moveTo>
                      <a:pt x="672" y="0"/>
                    </a:moveTo>
                    <a:cubicBezTo>
                      <a:pt x="608" y="132"/>
                      <a:pt x="544" y="264"/>
                      <a:pt x="432" y="288"/>
                    </a:cubicBezTo>
                    <a:cubicBezTo>
                      <a:pt x="320" y="312"/>
                      <a:pt x="160" y="228"/>
                      <a:pt x="0" y="144"/>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72" name="Freeform 53"/>
              <p:cNvSpPr>
                <a:spLocks/>
              </p:cNvSpPr>
              <p:nvPr/>
            </p:nvSpPr>
            <p:spPr bwMode="auto">
              <a:xfrm>
                <a:off x="2458" y="1920"/>
                <a:ext cx="491" cy="212"/>
              </a:xfrm>
              <a:custGeom>
                <a:avLst/>
                <a:gdLst>
                  <a:gd name="T0" fmla="*/ 0 w 768"/>
                  <a:gd name="T1" fmla="*/ 20 h 352"/>
                  <a:gd name="T2" fmla="*/ 46 w 768"/>
                  <a:gd name="T3" fmla="*/ 1 h 352"/>
                  <a:gd name="T4" fmla="*/ 82 w 768"/>
                  <a:gd name="T5" fmla="*/ 28 h 352"/>
                  <a:gd name="T6" fmla="*/ 0 60000 65536"/>
                  <a:gd name="T7" fmla="*/ 0 60000 65536"/>
                  <a:gd name="T8" fmla="*/ 0 60000 65536"/>
                  <a:gd name="T9" fmla="*/ 0 w 768"/>
                  <a:gd name="T10" fmla="*/ 0 h 352"/>
                  <a:gd name="T11" fmla="*/ 768 w 768"/>
                  <a:gd name="T12" fmla="*/ 352 h 352"/>
                </a:gdLst>
                <a:ahLst/>
                <a:cxnLst>
                  <a:cxn ang="T6">
                    <a:pos x="T0" y="T1"/>
                  </a:cxn>
                  <a:cxn ang="T7">
                    <a:pos x="T2" y="T3"/>
                  </a:cxn>
                  <a:cxn ang="T8">
                    <a:pos x="T4" y="T5"/>
                  </a:cxn>
                </a:cxnLst>
                <a:rect l="T9" t="T10" r="T11" b="T12"/>
                <a:pathLst>
                  <a:path w="768" h="352">
                    <a:moveTo>
                      <a:pt x="0" y="256"/>
                    </a:moveTo>
                    <a:cubicBezTo>
                      <a:pt x="152" y="128"/>
                      <a:pt x="304" y="0"/>
                      <a:pt x="432" y="16"/>
                    </a:cubicBezTo>
                    <a:cubicBezTo>
                      <a:pt x="560" y="32"/>
                      <a:pt x="664" y="192"/>
                      <a:pt x="768" y="35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73" name="Oval 54"/>
              <p:cNvSpPr>
                <a:spLocks noChangeArrowheads="1"/>
              </p:cNvSpPr>
              <p:nvPr/>
            </p:nvSpPr>
            <p:spPr bwMode="auto">
              <a:xfrm>
                <a:off x="2256" y="2045"/>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474" name="Line 55"/>
              <p:cNvSpPr>
                <a:spLocks noChangeShapeType="1"/>
              </p:cNvSpPr>
              <p:nvPr/>
            </p:nvSpPr>
            <p:spPr bwMode="auto">
              <a:xfrm>
                <a:off x="2862" y="2161"/>
                <a:ext cx="260" cy="0"/>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17475" name="Oval 56"/>
              <p:cNvSpPr>
                <a:spLocks noChangeArrowheads="1"/>
              </p:cNvSpPr>
              <p:nvPr/>
            </p:nvSpPr>
            <p:spPr bwMode="auto">
              <a:xfrm>
                <a:off x="2314" y="2091"/>
                <a:ext cx="57"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7476" name="Oval 57"/>
              <p:cNvSpPr>
                <a:spLocks noChangeArrowheads="1"/>
              </p:cNvSpPr>
              <p:nvPr/>
            </p:nvSpPr>
            <p:spPr bwMode="auto">
              <a:xfrm>
                <a:off x="2400" y="2178"/>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7477" name="Oval 58"/>
              <p:cNvSpPr>
                <a:spLocks noChangeArrowheads="1"/>
              </p:cNvSpPr>
              <p:nvPr/>
            </p:nvSpPr>
            <p:spPr bwMode="auto">
              <a:xfrm>
                <a:off x="2958" y="2550"/>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sp>
          <p:nvSpPr>
            <p:cNvPr id="17461" name="Line 59"/>
            <p:cNvSpPr>
              <a:spLocks noChangeShapeType="1"/>
            </p:cNvSpPr>
            <p:nvPr/>
          </p:nvSpPr>
          <p:spPr bwMode="auto">
            <a:xfrm>
              <a:off x="1632" y="2352"/>
              <a:ext cx="480" cy="0"/>
            </a:xfrm>
            <a:prstGeom prst="line">
              <a:avLst/>
            </a:prstGeom>
            <a:noFill/>
            <a:ln w="19050">
              <a:solidFill>
                <a:srgbClr val="7F0101"/>
              </a:solidFill>
              <a:round/>
              <a:headEnd/>
              <a:tailEnd type="stealth" w="med" len="med"/>
            </a:ln>
          </p:spPr>
          <p:txBody>
            <a:bodyPr wrap="none" anchor="ctr">
              <a:prstTxWarp prst="textNoShape">
                <a:avLst/>
              </a:prstTxWarp>
            </a:bodyPr>
            <a:lstStyle/>
            <a:p>
              <a:endParaRPr lang="en-US"/>
            </a:p>
          </p:txBody>
        </p:sp>
        <p:sp>
          <p:nvSpPr>
            <p:cNvPr id="17462" name="Text Box 60"/>
            <p:cNvSpPr txBox="1">
              <a:spLocks noChangeArrowheads="1"/>
            </p:cNvSpPr>
            <p:nvPr/>
          </p:nvSpPr>
          <p:spPr bwMode="auto">
            <a:xfrm>
              <a:off x="1718" y="2098"/>
              <a:ext cx="223" cy="288"/>
            </a:xfrm>
            <a:prstGeom prst="rect">
              <a:avLst/>
            </a:prstGeom>
            <a:noFill/>
            <a:ln w="9525">
              <a:noFill/>
              <a:miter lim="800000"/>
              <a:headEnd/>
              <a:tailEnd/>
            </a:ln>
          </p:spPr>
          <p:txBody>
            <a:bodyPr wrap="none">
              <a:prstTxWarp prst="textNoShape">
                <a:avLst/>
              </a:prstTxWarp>
              <a:spAutoFit/>
            </a:bodyPr>
            <a:lstStyle/>
            <a:p>
              <a:r>
                <a:rPr lang="en-US" i="1">
                  <a:solidFill>
                    <a:srgbClr val="7F0101"/>
                  </a:solidFill>
                </a:rPr>
                <a:t>a</a:t>
              </a:r>
            </a:p>
          </p:txBody>
        </p:sp>
        <p:sp>
          <p:nvSpPr>
            <p:cNvPr id="17463" name="Line 61"/>
            <p:cNvSpPr>
              <a:spLocks noChangeShapeType="1"/>
            </p:cNvSpPr>
            <p:nvPr/>
          </p:nvSpPr>
          <p:spPr bwMode="auto">
            <a:xfrm>
              <a:off x="864" y="2784"/>
              <a:ext cx="192" cy="240"/>
            </a:xfrm>
            <a:prstGeom prst="line">
              <a:avLst/>
            </a:prstGeom>
            <a:noFill/>
            <a:ln w="19050">
              <a:solidFill>
                <a:srgbClr val="7F0101"/>
              </a:solidFill>
              <a:round/>
              <a:headEnd/>
              <a:tailEnd type="stealth" w="med" len="med"/>
            </a:ln>
          </p:spPr>
          <p:txBody>
            <a:bodyPr wrap="none" anchor="ctr">
              <a:prstTxWarp prst="textNoShape">
                <a:avLst/>
              </a:prstTxWarp>
            </a:bodyPr>
            <a:lstStyle/>
            <a:p>
              <a:endParaRPr lang="en-US"/>
            </a:p>
          </p:txBody>
        </p:sp>
        <p:sp>
          <p:nvSpPr>
            <p:cNvPr id="17464" name="Text Box 62"/>
            <p:cNvSpPr txBox="1">
              <a:spLocks noChangeArrowheads="1"/>
            </p:cNvSpPr>
            <p:nvPr/>
          </p:nvSpPr>
          <p:spPr bwMode="auto">
            <a:xfrm>
              <a:off x="720" y="2791"/>
              <a:ext cx="223" cy="288"/>
            </a:xfrm>
            <a:prstGeom prst="rect">
              <a:avLst/>
            </a:prstGeom>
            <a:noFill/>
            <a:ln w="9525">
              <a:noFill/>
              <a:miter lim="800000"/>
              <a:headEnd/>
              <a:tailEnd/>
            </a:ln>
          </p:spPr>
          <p:txBody>
            <a:bodyPr wrap="none">
              <a:prstTxWarp prst="textNoShape">
                <a:avLst/>
              </a:prstTxWarp>
              <a:spAutoFit/>
            </a:bodyPr>
            <a:lstStyle/>
            <a:p>
              <a:r>
                <a:rPr lang="en-US" i="1">
                  <a:solidFill>
                    <a:srgbClr val="7F0101"/>
                  </a:solidFill>
                </a:rPr>
                <a:t>b</a:t>
              </a:r>
            </a:p>
          </p:txBody>
        </p:sp>
      </p:grpSp>
      <p:grpSp>
        <p:nvGrpSpPr>
          <p:cNvPr id="6" name="Group 63"/>
          <p:cNvGrpSpPr>
            <a:grpSpLocks/>
          </p:cNvGrpSpPr>
          <p:nvPr/>
        </p:nvGrpSpPr>
        <p:grpSpPr bwMode="auto">
          <a:xfrm>
            <a:off x="4038600" y="3057525"/>
            <a:ext cx="3813175" cy="3005138"/>
            <a:chOff x="2544" y="1926"/>
            <a:chExt cx="2402" cy="1893"/>
          </a:xfrm>
        </p:grpSpPr>
        <p:sp>
          <p:nvSpPr>
            <p:cNvPr id="17419" name="Line 64"/>
            <p:cNvSpPr>
              <a:spLocks noChangeShapeType="1"/>
            </p:cNvSpPr>
            <p:nvPr/>
          </p:nvSpPr>
          <p:spPr bwMode="auto">
            <a:xfrm>
              <a:off x="2765" y="3386"/>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20" name="Line 65"/>
            <p:cNvSpPr>
              <a:spLocks noChangeShapeType="1"/>
            </p:cNvSpPr>
            <p:nvPr/>
          </p:nvSpPr>
          <p:spPr bwMode="auto">
            <a:xfrm>
              <a:off x="2707" y="3386"/>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21" name="Line 66"/>
            <p:cNvSpPr>
              <a:spLocks noChangeShapeType="1"/>
            </p:cNvSpPr>
            <p:nvPr/>
          </p:nvSpPr>
          <p:spPr bwMode="auto">
            <a:xfrm>
              <a:off x="3314" y="3271"/>
              <a:ext cx="0" cy="288"/>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22" name="Oval 67"/>
            <p:cNvSpPr>
              <a:spLocks noChangeArrowheads="1"/>
            </p:cNvSpPr>
            <p:nvPr/>
          </p:nvSpPr>
          <p:spPr bwMode="auto">
            <a:xfrm>
              <a:off x="3198" y="3559"/>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423" name="Freeform 68"/>
            <p:cNvSpPr>
              <a:spLocks/>
            </p:cNvSpPr>
            <p:nvPr/>
          </p:nvSpPr>
          <p:spPr bwMode="auto">
            <a:xfrm>
              <a:off x="2794" y="3588"/>
              <a:ext cx="404" cy="193"/>
            </a:xfrm>
            <a:custGeom>
              <a:avLst/>
              <a:gdLst>
                <a:gd name="T0" fmla="*/ 0 w 624"/>
                <a:gd name="T1" fmla="*/ 0 h 272"/>
                <a:gd name="T2" fmla="*/ 22 w 624"/>
                <a:gd name="T3" fmla="*/ 43 h 272"/>
                <a:gd name="T4" fmla="*/ 71 w 624"/>
                <a:gd name="T5" fmla="*/ 35 h 272"/>
                <a:gd name="T6" fmla="*/ 0 60000 65536"/>
                <a:gd name="T7" fmla="*/ 0 60000 65536"/>
                <a:gd name="T8" fmla="*/ 0 60000 65536"/>
                <a:gd name="T9" fmla="*/ 0 w 624"/>
                <a:gd name="T10" fmla="*/ 0 h 272"/>
                <a:gd name="T11" fmla="*/ 624 w 624"/>
                <a:gd name="T12" fmla="*/ 272 h 272"/>
              </a:gdLst>
              <a:ahLst/>
              <a:cxnLst>
                <a:cxn ang="T6">
                  <a:pos x="T0" y="T1"/>
                </a:cxn>
                <a:cxn ang="T7">
                  <a:pos x="T2" y="T3"/>
                </a:cxn>
                <a:cxn ang="T8">
                  <a:pos x="T4" y="T5"/>
                </a:cxn>
              </a:cxnLst>
              <a:rect l="T9" t="T10" r="T11" b="T12"/>
              <a:pathLst>
                <a:path w="624" h="272">
                  <a:moveTo>
                    <a:pt x="0" y="0"/>
                  </a:moveTo>
                  <a:cubicBezTo>
                    <a:pt x="44" y="104"/>
                    <a:pt x="88" y="208"/>
                    <a:pt x="192" y="240"/>
                  </a:cubicBezTo>
                  <a:cubicBezTo>
                    <a:pt x="296" y="272"/>
                    <a:pt x="460" y="232"/>
                    <a:pt x="624" y="19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24" name="Line 69"/>
            <p:cNvSpPr>
              <a:spLocks noChangeShapeType="1"/>
            </p:cNvSpPr>
            <p:nvPr/>
          </p:nvSpPr>
          <p:spPr bwMode="auto">
            <a:xfrm>
              <a:off x="2679" y="3588"/>
              <a:ext cx="259" cy="0"/>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17425" name="Freeform 70"/>
            <p:cNvSpPr>
              <a:spLocks/>
            </p:cNvSpPr>
            <p:nvPr/>
          </p:nvSpPr>
          <p:spPr bwMode="auto">
            <a:xfrm>
              <a:off x="2852" y="3271"/>
              <a:ext cx="404" cy="187"/>
            </a:xfrm>
            <a:custGeom>
              <a:avLst/>
              <a:gdLst>
                <a:gd name="T0" fmla="*/ 53 w 672"/>
                <a:gd name="T1" fmla="*/ 0 h 312"/>
                <a:gd name="T2" fmla="*/ 34 w 672"/>
                <a:gd name="T3" fmla="*/ 22 h 312"/>
                <a:gd name="T4" fmla="*/ 0 w 672"/>
                <a:gd name="T5" fmla="*/ 11 h 312"/>
                <a:gd name="T6" fmla="*/ 0 60000 65536"/>
                <a:gd name="T7" fmla="*/ 0 60000 65536"/>
                <a:gd name="T8" fmla="*/ 0 60000 65536"/>
                <a:gd name="T9" fmla="*/ 0 w 672"/>
                <a:gd name="T10" fmla="*/ 0 h 312"/>
                <a:gd name="T11" fmla="*/ 672 w 672"/>
                <a:gd name="T12" fmla="*/ 312 h 312"/>
              </a:gdLst>
              <a:ahLst/>
              <a:cxnLst>
                <a:cxn ang="T6">
                  <a:pos x="T0" y="T1"/>
                </a:cxn>
                <a:cxn ang="T7">
                  <a:pos x="T2" y="T3"/>
                </a:cxn>
                <a:cxn ang="T8">
                  <a:pos x="T4" y="T5"/>
                </a:cxn>
              </a:cxnLst>
              <a:rect l="T9" t="T10" r="T11" b="T12"/>
              <a:pathLst>
                <a:path w="672" h="312">
                  <a:moveTo>
                    <a:pt x="672" y="0"/>
                  </a:moveTo>
                  <a:cubicBezTo>
                    <a:pt x="608" y="132"/>
                    <a:pt x="544" y="264"/>
                    <a:pt x="432" y="288"/>
                  </a:cubicBezTo>
                  <a:cubicBezTo>
                    <a:pt x="320" y="312"/>
                    <a:pt x="160" y="228"/>
                    <a:pt x="0" y="144"/>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26" name="Freeform 71"/>
            <p:cNvSpPr>
              <a:spLocks/>
            </p:cNvSpPr>
            <p:nvPr/>
          </p:nvSpPr>
          <p:spPr bwMode="auto">
            <a:xfrm>
              <a:off x="2794" y="3030"/>
              <a:ext cx="491" cy="212"/>
            </a:xfrm>
            <a:custGeom>
              <a:avLst/>
              <a:gdLst>
                <a:gd name="T0" fmla="*/ 0 w 768"/>
                <a:gd name="T1" fmla="*/ 20 h 352"/>
                <a:gd name="T2" fmla="*/ 46 w 768"/>
                <a:gd name="T3" fmla="*/ 1 h 352"/>
                <a:gd name="T4" fmla="*/ 82 w 768"/>
                <a:gd name="T5" fmla="*/ 28 h 352"/>
                <a:gd name="T6" fmla="*/ 0 60000 65536"/>
                <a:gd name="T7" fmla="*/ 0 60000 65536"/>
                <a:gd name="T8" fmla="*/ 0 60000 65536"/>
                <a:gd name="T9" fmla="*/ 0 w 768"/>
                <a:gd name="T10" fmla="*/ 0 h 352"/>
                <a:gd name="T11" fmla="*/ 768 w 768"/>
                <a:gd name="T12" fmla="*/ 352 h 352"/>
              </a:gdLst>
              <a:ahLst/>
              <a:cxnLst>
                <a:cxn ang="T6">
                  <a:pos x="T0" y="T1"/>
                </a:cxn>
                <a:cxn ang="T7">
                  <a:pos x="T2" y="T3"/>
                </a:cxn>
                <a:cxn ang="T8">
                  <a:pos x="T4" y="T5"/>
                </a:cxn>
              </a:cxnLst>
              <a:rect l="T9" t="T10" r="T11" b="T12"/>
              <a:pathLst>
                <a:path w="768" h="352">
                  <a:moveTo>
                    <a:pt x="0" y="256"/>
                  </a:moveTo>
                  <a:cubicBezTo>
                    <a:pt x="152" y="128"/>
                    <a:pt x="304" y="0"/>
                    <a:pt x="432" y="16"/>
                  </a:cubicBezTo>
                  <a:cubicBezTo>
                    <a:pt x="560" y="32"/>
                    <a:pt x="664" y="192"/>
                    <a:pt x="768" y="35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27" name="Oval 72"/>
            <p:cNvSpPr>
              <a:spLocks noChangeArrowheads="1"/>
            </p:cNvSpPr>
            <p:nvPr/>
          </p:nvSpPr>
          <p:spPr bwMode="auto">
            <a:xfrm>
              <a:off x="2592" y="3155"/>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428" name="Line 73"/>
            <p:cNvSpPr>
              <a:spLocks noChangeShapeType="1"/>
            </p:cNvSpPr>
            <p:nvPr/>
          </p:nvSpPr>
          <p:spPr bwMode="auto">
            <a:xfrm>
              <a:off x="3198" y="3271"/>
              <a:ext cx="260" cy="0"/>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17429" name="Oval 74"/>
            <p:cNvSpPr>
              <a:spLocks noChangeArrowheads="1"/>
            </p:cNvSpPr>
            <p:nvPr/>
          </p:nvSpPr>
          <p:spPr bwMode="auto">
            <a:xfrm>
              <a:off x="3350" y="3668"/>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7430" name="Line 75"/>
            <p:cNvSpPr>
              <a:spLocks noChangeShapeType="1"/>
            </p:cNvSpPr>
            <p:nvPr/>
          </p:nvSpPr>
          <p:spPr bwMode="auto">
            <a:xfrm>
              <a:off x="3456" y="2358"/>
              <a:ext cx="480" cy="0"/>
            </a:xfrm>
            <a:prstGeom prst="line">
              <a:avLst/>
            </a:prstGeom>
            <a:noFill/>
            <a:ln w="19050">
              <a:solidFill>
                <a:srgbClr val="7F0101"/>
              </a:solidFill>
              <a:round/>
              <a:headEnd/>
              <a:tailEnd type="stealth" w="med" len="med"/>
            </a:ln>
          </p:spPr>
          <p:txBody>
            <a:bodyPr wrap="none" anchor="ctr">
              <a:prstTxWarp prst="textNoShape">
                <a:avLst/>
              </a:prstTxWarp>
            </a:bodyPr>
            <a:lstStyle/>
            <a:p>
              <a:endParaRPr lang="en-US"/>
            </a:p>
          </p:txBody>
        </p:sp>
        <p:sp>
          <p:nvSpPr>
            <p:cNvPr id="17431" name="Text Box 76"/>
            <p:cNvSpPr txBox="1">
              <a:spLocks noChangeArrowheads="1"/>
            </p:cNvSpPr>
            <p:nvPr/>
          </p:nvSpPr>
          <p:spPr bwMode="auto">
            <a:xfrm>
              <a:off x="3542" y="2104"/>
              <a:ext cx="223" cy="288"/>
            </a:xfrm>
            <a:prstGeom prst="rect">
              <a:avLst/>
            </a:prstGeom>
            <a:noFill/>
            <a:ln w="9525">
              <a:noFill/>
              <a:miter lim="800000"/>
              <a:headEnd/>
              <a:tailEnd/>
            </a:ln>
          </p:spPr>
          <p:txBody>
            <a:bodyPr wrap="none">
              <a:prstTxWarp prst="textNoShape">
                <a:avLst/>
              </a:prstTxWarp>
              <a:spAutoFit/>
            </a:bodyPr>
            <a:lstStyle/>
            <a:p>
              <a:r>
                <a:rPr lang="en-US" i="1">
                  <a:solidFill>
                    <a:srgbClr val="7F0101"/>
                  </a:solidFill>
                </a:rPr>
                <a:t>a</a:t>
              </a:r>
            </a:p>
          </p:txBody>
        </p:sp>
        <p:sp>
          <p:nvSpPr>
            <p:cNvPr id="17432" name="Line 77"/>
            <p:cNvSpPr>
              <a:spLocks noChangeShapeType="1"/>
            </p:cNvSpPr>
            <p:nvPr/>
          </p:nvSpPr>
          <p:spPr bwMode="auto">
            <a:xfrm>
              <a:off x="2688" y="2790"/>
              <a:ext cx="192" cy="240"/>
            </a:xfrm>
            <a:prstGeom prst="line">
              <a:avLst/>
            </a:prstGeom>
            <a:noFill/>
            <a:ln w="19050">
              <a:solidFill>
                <a:srgbClr val="7F0101"/>
              </a:solidFill>
              <a:round/>
              <a:headEnd/>
              <a:tailEnd type="stealth" w="med" len="med"/>
            </a:ln>
          </p:spPr>
          <p:txBody>
            <a:bodyPr wrap="none" anchor="ctr">
              <a:prstTxWarp prst="textNoShape">
                <a:avLst/>
              </a:prstTxWarp>
            </a:bodyPr>
            <a:lstStyle/>
            <a:p>
              <a:endParaRPr lang="en-US"/>
            </a:p>
          </p:txBody>
        </p:sp>
        <p:sp>
          <p:nvSpPr>
            <p:cNvPr id="17433" name="Text Box 78"/>
            <p:cNvSpPr txBox="1">
              <a:spLocks noChangeArrowheads="1"/>
            </p:cNvSpPr>
            <p:nvPr/>
          </p:nvSpPr>
          <p:spPr bwMode="auto">
            <a:xfrm>
              <a:off x="2544" y="2797"/>
              <a:ext cx="223" cy="288"/>
            </a:xfrm>
            <a:prstGeom prst="rect">
              <a:avLst/>
            </a:prstGeom>
            <a:noFill/>
            <a:ln w="9525">
              <a:noFill/>
              <a:miter lim="800000"/>
              <a:headEnd/>
              <a:tailEnd/>
            </a:ln>
          </p:spPr>
          <p:txBody>
            <a:bodyPr wrap="none">
              <a:prstTxWarp prst="textNoShape">
                <a:avLst/>
              </a:prstTxWarp>
              <a:spAutoFit/>
            </a:bodyPr>
            <a:lstStyle/>
            <a:p>
              <a:r>
                <a:rPr lang="en-US" i="1">
                  <a:solidFill>
                    <a:srgbClr val="7F0101"/>
                  </a:solidFill>
                </a:rPr>
                <a:t>b</a:t>
              </a:r>
            </a:p>
          </p:txBody>
        </p:sp>
        <p:sp>
          <p:nvSpPr>
            <p:cNvPr id="17434" name="Line 79"/>
            <p:cNvSpPr>
              <a:spLocks noChangeShapeType="1"/>
            </p:cNvSpPr>
            <p:nvPr/>
          </p:nvSpPr>
          <p:spPr bwMode="auto">
            <a:xfrm>
              <a:off x="4253" y="2282"/>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35" name="Line 80"/>
            <p:cNvSpPr>
              <a:spLocks noChangeShapeType="1"/>
            </p:cNvSpPr>
            <p:nvPr/>
          </p:nvSpPr>
          <p:spPr bwMode="auto">
            <a:xfrm>
              <a:off x="4195" y="2282"/>
              <a:ext cx="87" cy="173"/>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36" name="Line 81"/>
            <p:cNvSpPr>
              <a:spLocks noChangeShapeType="1"/>
            </p:cNvSpPr>
            <p:nvPr/>
          </p:nvSpPr>
          <p:spPr bwMode="auto">
            <a:xfrm>
              <a:off x="4802" y="2167"/>
              <a:ext cx="0" cy="288"/>
            </a:xfrm>
            <a:prstGeom prst="line">
              <a:avLst/>
            </a:pr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37" name="Oval 82"/>
            <p:cNvSpPr>
              <a:spLocks noChangeArrowheads="1"/>
            </p:cNvSpPr>
            <p:nvPr/>
          </p:nvSpPr>
          <p:spPr bwMode="auto">
            <a:xfrm>
              <a:off x="4686" y="2455"/>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438" name="Freeform 83"/>
            <p:cNvSpPr>
              <a:spLocks/>
            </p:cNvSpPr>
            <p:nvPr/>
          </p:nvSpPr>
          <p:spPr bwMode="auto">
            <a:xfrm>
              <a:off x="4282" y="2484"/>
              <a:ext cx="404" cy="193"/>
            </a:xfrm>
            <a:custGeom>
              <a:avLst/>
              <a:gdLst>
                <a:gd name="T0" fmla="*/ 0 w 624"/>
                <a:gd name="T1" fmla="*/ 0 h 272"/>
                <a:gd name="T2" fmla="*/ 22 w 624"/>
                <a:gd name="T3" fmla="*/ 43 h 272"/>
                <a:gd name="T4" fmla="*/ 71 w 624"/>
                <a:gd name="T5" fmla="*/ 35 h 272"/>
                <a:gd name="T6" fmla="*/ 0 60000 65536"/>
                <a:gd name="T7" fmla="*/ 0 60000 65536"/>
                <a:gd name="T8" fmla="*/ 0 60000 65536"/>
                <a:gd name="T9" fmla="*/ 0 w 624"/>
                <a:gd name="T10" fmla="*/ 0 h 272"/>
                <a:gd name="T11" fmla="*/ 624 w 624"/>
                <a:gd name="T12" fmla="*/ 272 h 272"/>
              </a:gdLst>
              <a:ahLst/>
              <a:cxnLst>
                <a:cxn ang="T6">
                  <a:pos x="T0" y="T1"/>
                </a:cxn>
                <a:cxn ang="T7">
                  <a:pos x="T2" y="T3"/>
                </a:cxn>
                <a:cxn ang="T8">
                  <a:pos x="T4" y="T5"/>
                </a:cxn>
              </a:cxnLst>
              <a:rect l="T9" t="T10" r="T11" b="T12"/>
              <a:pathLst>
                <a:path w="624" h="272">
                  <a:moveTo>
                    <a:pt x="0" y="0"/>
                  </a:moveTo>
                  <a:cubicBezTo>
                    <a:pt x="44" y="104"/>
                    <a:pt x="88" y="208"/>
                    <a:pt x="192" y="240"/>
                  </a:cubicBezTo>
                  <a:cubicBezTo>
                    <a:pt x="296" y="272"/>
                    <a:pt x="460" y="232"/>
                    <a:pt x="624" y="19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39" name="Line 84"/>
            <p:cNvSpPr>
              <a:spLocks noChangeShapeType="1"/>
            </p:cNvSpPr>
            <p:nvPr/>
          </p:nvSpPr>
          <p:spPr bwMode="auto">
            <a:xfrm>
              <a:off x="4167" y="2484"/>
              <a:ext cx="259" cy="0"/>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17440" name="Freeform 85"/>
            <p:cNvSpPr>
              <a:spLocks/>
            </p:cNvSpPr>
            <p:nvPr/>
          </p:nvSpPr>
          <p:spPr bwMode="auto">
            <a:xfrm>
              <a:off x="4340" y="2167"/>
              <a:ext cx="404" cy="187"/>
            </a:xfrm>
            <a:custGeom>
              <a:avLst/>
              <a:gdLst>
                <a:gd name="T0" fmla="*/ 53 w 672"/>
                <a:gd name="T1" fmla="*/ 0 h 312"/>
                <a:gd name="T2" fmla="*/ 34 w 672"/>
                <a:gd name="T3" fmla="*/ 22 h 312"/>
                <a:gd name="T4" fmla="*/ 0 w 672"/>
                <a:gd name="T5" fmla="*/ 11 h 312"/>
                <a:gd name="T6" fmla="*/ 0 60000 65536"/>
                <a:gd name="T7" fmla="*/ 0 60000 65536"/>
                <a:gd name="T8" fmla="*/ 0 60000 65536"/>
                <a:gd name="T9" fmla="*/ 0 w 672"/>
                <a:gd name="T10" fmla="*/ 0 h 312"/>
                <a:gd name="T11" fmla="*/ 672 w 672"/>
                <a:gd name="T12" fmla="*/ 312 h 312"/>
              </a:gdLst>
              <a:ahLst/>
              <a:cxnLst>
                <a:cxn ang="T6">
                  <a:pos x="T0" y="T1"/>
                </a:cxn>
                <a:cxn ang="T7">
                  <a:pos x="T2" y="T3"/>
                </a:cxn>
                <a:cxn ang="T8">
                  <a:pos x="T4" y="T5"/>
                </a:cxn>
              </a:cxnLst>
              <a:rect l="T9" t="T10" r="T11" b="T12"/>
              <a:pathLst>
                <a:path w="672" h="312">
                  <a:moveTo>
                    <a:pt x="672" y="0"/>
                  </a:moveTo>
                  <a:cubicBezTo>
                    <a:pt x="608" y="132"/>
                    <a:pt x="544" y="264"/>
                    <a:pt x="432" y="288"/>
                  </a:cubicBezTo>
                  <a:cubicBezTo>
                    <a:pt x="320" y="312"/>
                    <a:pt x="160" y="228"/>
                    <a:pt x="0" y="144"/>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41" name="Freeform 86"/>
            <p:cNvSpPr>
              <a:spLocks/>
            </p:cNvSpPr>
            <p:nvPr/>
          </p:nvSpPr>
          <p:spPr bwMode="auto">
            <a:xfrm>
              <a:off x="4282" y="1926"/>
              <a:ext cx="491" cy="212"/>
            </a:xfrm>
            <a:custGeom>
              <a:avLst/>
              <a:gdLst>
                <a:gd name="T0" fmla="*/ 0 w 768"/>
                <a:gd name="T1" fmla="*/ 20 h 352"/>
                <a:gd name="T2" fmla="*/ 46 w 768"/>
                <a:gd name="T3" fmla="*/ 1 h 352"/>
                <a:gd name="T4" fmla="*/ 82 w 768"/>
                <a:gd name="T5" fmla="*/ 28 h 352"/>
                <a:gd name="T6" fmla="*/ 0 60000 65536"/>
                <a:gd name="T7" fmla="*/ 0 60000 65536"/>
                <a:gd name="T8" fmla="*/ 0 60000 65536"/>
                <a:gd name="T9" fmla="*/ 0 w 768"/>
                <a:gd name="T10" fmla="*/ 0 h 352"/>
                <a:gd name="T11" fmla="*/ 768 w 768"/>
                <a:gd name="T12" fmla="*/ 352 h 352"/>
              </a:gdLst>
              <a:ahLst/>
              <a:cxnLst>
                <a:cxn ang="T6">
                  <a:pos x="T0" y="T1"/>
                </a:cxn>
                <a:cxn ang="T7">
                  <a:pos x="T2" y="T3"/>
                </a:cxn>
                <a:cxn ang="T8">
                  <a:pos x="T4" y="T5"/>
                </a:cxn>
              </a:cxnLst>
              <a:rect l="T9" t="T10" r="T11" b="T12"/>
              <a:pathLst>
                <a:path w="768" h="352">
                  <a:moveTo>
                    <a:pt x="0" y="256"/>
                  </a:moveTo>
                  <a:cubicBezTo>
                    <a:pt x="152" y="128"/>
                    <a:pt x="304" y="0"/>
                    <a:pt x="432" y="16"/>
                  </a:cubicBezTo>
                  <a:cubicBezTo>
                    <a:pt x="560" y="32"/>
                    <a:pt x="664" y="192"/>
                    <a:pt x="768" y="352"/>
                  </a:cubicBezTo>
                </a:path>
              </a:pathLst>
            </a:custGeom>
            <a:noFill/>
            <a:ln w="28575">
              <a:solidFill>
                <a:schemeClr val="tx1"/>
              </a:solidFill>
              <a:round/>
              <a:headEnd/>
              <a:tailEnd type="triangle" w="sm" len="sm"/>
            </a:ln>
          </p:spPr>
          <p:txBody>
            <a:bodyPr wrap="none" anchor="ctr">
              <a:prstTxWarp prst="textNoShape">
                <a:avLst/>
              </a:prstTxWarp>
            </a:bodyPr>
            <a:lstStyle/>
            <a:p>
              <a:endParaRPr lang="en-US"/>
            </a:p>
          </p:txBody>
        </p:sp>
        <p:sp>
          <p:nvSpPr>
            <p:cNvPr id="17442" name="Oval 87"/>
            <p:cNvSpPr>
              <a:spLocks noChangeArrowheads="1"/>
            </p:cNvSpPr>
            <p:nvPr/>
          </p:nvSpPr>
          <p:spPr bwMode="auto">
            <a:xfrm>
              <a:off x="4080" y="2051"/>
              <a:ext cx="260" cy="260"/>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17443" name="Line 88"/>
            <p:cNvSpPr>
              <a:spLocks noChangeShapeType="1"/>
            </p:cNvSpPr>
            <p:nvPr/>
          </p:nvSpPr>
          <p:spPr bwMode="auto">
            <a:xfrm>
              <a:off x="4686" y="2167"/>
              <a:ext cx="260" cy="0"/>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17444" name="Oval 89"/>
            <p:cNvSpPr>
              <a:spLocks noChangeArrowheads="1"/>
            </p:cNvSpPr>
            <p:nvPr/>
          </p:nvSpPr>
          <p:spPr bwMode="auto">
            <a:xfrm>
              <a:off x="4138" y="2097"/>
              <a:ext cx="57"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7445" name="Oval 90"/>
            <p:cNvSpPr>
              <a:spLocks noChangeArrowheads="1"/>
            </p:cNvSpPr>
            <p:nvPr/>
          </p:nvSpPr>
          <p:spPr bwMode="auto">
            <a:xfrm>
              <a:off x="4224" y="2184"/>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7446" name="Oval 91"/>
            <p:cNvSpPr>
              <a:spLocks noChangeArrowheads="1"/>
            </p:cNvSpPr>
            <p:nvPr/>
          </p:nvSpPr>
          <p:spPr bwMode="auto">
            <a:xfrm>
              <a:off x="4748" y="2526"/>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7447" name="Oval 92"/>
            <p:cNvSpPr>
              <a:spLocks noChangeArrowheads="1"/>
            </p:cNvSpPr>
            <p:nvPr/>
          </p:nvSpPr>
          <p:spPr bwMode="auto">
            <a:xfrm>
              <a:off x="4844" y="2574"/>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17448" name="Oval 93"/>
            <p:cNvSpPr>
              <a:spLocks noChangeArrowheads="1"/>
            </p:cNvSpPr>
            <p:nvPr/>
          </p:nvSpPr>
          <p:spPr bwMode="auto">
            <a:xfrm>
              <a:off x="3254" y="3648"/>
              <a:ext cx="58" cy="58"/>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r>
              <a:rPr lang="en-US" smtClean="0"/>
              <a:t>Roadmap</a:t>
            </a:r>
          </a:p>
        </p:txBody>
      </p:sp>
      <p:sp>
        <p:nvSpPr>
          <p:cNvPr id="19459" name="Rectangle 4"/>
          <p:cNvSpPr>
            <a:spLocks noGrp="1" noChangeArrowheads="1"/>
          </p:cNvSpPr>
          <p:nvPr>
            <p:ph type="body" idx="1"/>
          </p:nvPr>
        </p:nvSpPr>
        <p:spPr/>
        <p:txBody>
          <a:bodyPr/>
          <a:lstStyle/>
          <a:p>
            <a:r>
              <a:rPr lang="en-US" smtClean="0"/>
              <a:t>Definition:</a:t>
            </a:r>
          </a:p>
          <a:p>
            <a:pPr lvl="1"/>
            <a:r>
              <a:rPr lang="en-US" smtClean="0"/>
              <a:t>places, transitions, inputs, outputs</a:t>
            </a:r>
          </a:p>
          <a:p>
            <a:pPr lvl="1"/>
            <a:r>
              <a:rPr lang="en-US" smtClean="0"/>
              <a:t>firing enabled transitions</a:t>
            </a:r>
          </a:p>
          <a:p>
            <a:r>
              <a:rPr lang="en-US" b="1" smtClean="0"/>
              <a:t>Modelling:</a:t>
            </a:r>
          </a:p>
          <a:p>
            <a:pPr lvl="1"/>
            <a:r>
              <a:rPr lang="en-US" b="1" smtClean="0"/>
              <a:t>concurrency and synchronization</a:t>
            </a:r>
          </a:p>
          <a:p>
            <a:r>
              <a:rPr lang="en-US" smtClean="0"/>
              <a:t>Properties of nets:</a:t>
            </a:r>
          </a:p>
          <a:p>
            <a:pPr lvl="1"/>
            <a:r>
              <a:rPr lang="en-US" smtClean="0"/>
              <a:t>liveness, boundedness</a:t>
            </a:r>
          </a:p>
          <a:p>
            <a:r>
              <a:rPr lang="en-US" smtClean="0"/>
              <a:t>Implementing Petri net models:</a:t>
            </a:r>
          </a:p>
          <a:p>
            <a:pPr lvl="1"/>
            <a:r>
              <a:rPr lang="en-US" smtClean="0"/>
              <a:t>centralized and decentralized schemes </a:t>
            </a:r>
          </a:p>
        </p:txBody>
      </p:sp>
      <p:sp>
        <p:nvSpPr>
          <p:cNvPr id="19460" name="Date Placeholder 3"/>
          <p:cNvSpPr>
            <a:spLocks noGrp="1"/>
          </p:cNvSpPr>
          <p:nvPr>
            <p:ph type="dt" sz="quarter" idx="10"/>
          </p:nvPr>
        </p:nvSpPr>
        <p:spPr>
          <a:noFill/>
        </p:spPr>
        <p:txBody>
          <a:bodyPr/>
          <a:lstStyle/>
          <a:p>
            <a:r>
              <a:rPr lang="en-US" smtClean="0"/>
              <a:t>© Oscar Nierstrasz</a:t>
            </a:r>
            <a:endParaRPr lang="de-CH" smtClean="0"/>
          </a:p>
        </p:txBody>
      </p:sp>
      <p:sp>
        <p:nvSpPr>
          <p:cNvPr id="19461" name="Footer Placeholder 7"/>
          <p:cNvSpPr>
            <a:spLocks noGrp="1"/>
          </p:cNvSpPr>
          <p:nvPr>
            <p:ph type="ftr" sz="quarter" idx="11"/>
          </p:nvPr>
        </p:nvSpPr>
        <p:spPr>
          <a:noFill/>
        </p:spPr>
        <p:txBody>
          <a:bodyPr/>
          <a:lstStyle/>
          <a:p>
            <a:r>
              <a:rPr lang="en-US" smtClean="0"/>
              <a:t>Petri Nets</a:t>
            </a:r>
            <a:endParaRPr lang="de-CH" smtClean="0"/>
          </a:p>
        </p:txBody>
      </p:sp>
      <p:sp>
        <p:nvSpPr>
          <p:cNvPr id="19462" name="Slide Number Placeholder 5"/>
          <p:cNvSpPr>
            <a:spLocks noGrp="1"/>
          </p:cNvSpPr>
          <p:nvPr>
            <p:ph type="sldNum" sz="quarter" idx="12"/>
          </p:nvPr>
        </p:nvSpPr>
        <p:spPr>
          <a:noFill/>
        </p:spPr>
        <p:txBody>
          <a:bodyPr/>
          <a:lstStyle/>
          <a:p>
            <a:fld id="{43BEE60A-842D-7547-A146-F3AF969D01C2}" type="slidenum">
              <a:rPr lang="de-CH" smtClean="0"/>
              <a:pPr/>
              <a:t>6</a:t>
            </a:fld>
            <a:endParaRPr lang="de-CH" smtClean="0"/>
          </a:p>
        </p:txBody>
      </p:sp>
      <p:pic>
        <p:nvPicPr>
          <p:cNvPr id="19463" name="Picture 2" descr="roadmap-grey"/>
          <p:cNvPicPr>
            <a:picLocks noChangeAspect="1" noChangeArrowheads="1"/>
          </p:cNvPicPr>
          <p:nvPr/>
        </p:nvPicPr>
        <p:blipFill>
          <a:blip r:embed="rId3"/>
          <a:srcRect/>
          <a:stretch>
            <a:fillRect/>
          </a:stretch>
        </p:blipFill>
        <p:spPr bwMode="auto">
          <a:xfrm>
            <a:off x="6629400" y="1905000"/>
            <a:ext cx="2116138" cy="183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Date Placeholder 3"/>
          <p:cNvSpPr>
            <a:spLocks noGrp="1"/>
          </p:cNvSpPr>
          <p:nvPr>
            <p:ph type="dt" sz="quarter" idx="10"/>
          </p:nvPr>
        </p:nvSpPr>
        <p:spPr>
          <a:noFill/>
        </p:spPr>
        <p:txBody>
          <a:bodyPr/>
          <a:lstStyle/>
          <a:p>
            <a:r>
              <a:rPr lang="en-US" smtClean="0"/>
              <a:t>© Oscar Nierstrasz</a:t>
            </a:r>
            <a:endParaRPr lang="de-CH" smtClean="0"/>
          </a:p>
        </p:txBody>
      </p:sp>
      <p:sp>
        <p:nvSpPr>
          <p:cNvPr id="21507" name="Footer Placeholder 4"/>
          <p:cNvSpPr>
            <a:spLocks noGrp="1"/>
          </p:cNvSpPr>
          <p:nvPr>
            <p:ph type="ftr" sz="quarter" idx="11"/>
          </p:nvPr>
        </p:nvSpPr>
        <p:spPr>
          <a:noFill/>
        </p:spPr>
        <p:txBody>
          <a:bodyPr/>
          <a:lstStyle/>
          <a:p>
            <a:r>
              <a:rPr lang="en-US" smtClean="0"/>
              <a:t>Petri Nets</a:t>
            </a:r>
            <a:endParaRPr lang="de-CH" smtClean="0"/>
          </a:p>
        </p:txBody>
      </p:sp>
      <p:sp>
        <p:nvSpPr>
          <p:cNvPr id="21508" name="Slide Number Placeholder 5"/>
          <p:cNvSpPr>
            <a:spLocks noGrp="1"/>
          </p:cNvSpPr>
          <p:nvPr>
            <p:ph type="sldNum" sz="quarter" idx="12"/>
          </p:nvPr>
        </p:nvSpPr>
        <p:spPr>
          <a:noFill/>
        </p:spPr>
        <p:txBody>
          <a:bodyPr/>
          <a:lstStyle/>
          <a:p>
            <a:fld id="{A061AB12-A8BB-A549-AD15-DCE606F68015}" type="slidenum">
              <a:rPr lang="de-CH" smtClean="0"/>
              <a:pPr/>
              <a:t>7</a:t>
            </a:fld>
            <a:endParaRPr lang="de-CH" sz="1400" smtClean="0">
              <a:solidFill>
                <a:srgbClr val="7E7E7E"/>
              </a:solidFill>
              <a:latin typeface="Times" charset="0"/>
            </a:endParaRPr>
          </a:p>
        </p:txBody>
      </p:sp>
      <p:sp>
        <p:nvSpPr>
          <p:cNvPr id="21509" name="Rectangle 2"/>
          <p:cNvSpPr>
            <a:spLocks noGrp="1" noChangeArrowheads="1"/>
          </p:cNvSpPr>
          <p:nvPr>
            <p:ph type="title"/>
          </p:nvPr>
        </p:nvSpPr>
        <p:spPr/>
        <p:txBody>
          <a:bodyPr/>
          <a:lstStyle/>
          <a:p>
            <a:r>
              <a:rPr lang="en-US"/>
              <a:t>Modelling with Petri nets</a:t>
            </a:r>
          </a:p>
        </p:txBody>
      </p:sp>
      <p:sp>
        <p:nvSpPr>
          <p:cNvPr id="21510" name="Rectangle 3"/>
          <p:cNvSpPr>
            <a:spLocks noGrp="1" noChangeArrowheads="1"/>
          </p:cNvSpPr>
          <p:nvPr>
            <p:ph type="body" idx="1"/>
          </p:nvPr>
        </p:nvSpPr>
        <p:spPr/>
        <p:txBody>
          <a:bodyPr/>
          <a:lstStyle/>
          <a:p>
            <a:pPr marL="342900" indent="-342900">
              <a:buFont typeface="Helvetica CE" charset="0"/>
              <a:buNone/>
            </a:pPr>
            <a:r>
              <a:rPr lang="en-US" i="1">
                <a:solidFill>
                  <a:srgbClr val="7F0101"/>
                </a:solidFill>
              </a:rPr>
              <a:t>Petri nets are good for modelling:</a:t>
            </a:r>
            <a:endParaRPr lang="en-US"/>
          </a:p>
          <a:p>
            <a:pPr marL="342900" indent="-342900"/>
            <a:r>
              <a:rPr lang="en-US"/>
              <a:t>concurrency</a:t>
            </a:r>
          </a:p>
          <a:p>
            <a:pPr marL="342900" indent="-342900"/>
            <a:r>
              <a:rPr lang="en-US"/>
              <a:t>synchronization</a:t>
            </a:r>
          </a:p>
          <a:p>
            <a:pPr marL="342900" indent="-342900"/>
            <a:endParaRPr lang="en-US"/>
          </a:p>
          <a:p>
            <a:pPr marL="342900" indent="-342900">
              <a:buFont typeface="Helvetica CE" charset="0"/>
              <a:buNone/>
            </a:pPr>
            <a:r>
              <a:rPr lang="en-US" i="1">
                <a:solidFill>
                  <a:srgbClr val="7F0101"/>
                </a:solidFill>
              </a:rPr>
              <a:t>Tokens can represent:</a:t>
            </a:r>
            <a:endParaRPr lang="en-US"/>
          </a:p>
          <a:p>
            <a:pPr marL="342900" indent="-342900"/>
            <a:r>
              <a:rPr lang="en-US"/>
              <a:t>resource availability</a:t>
            </a:r>
          </a:p>
          <a:p>
            <a:pPr marL="342900" indent="-342900"/>
            <a:r>
              <a:rPr lang="en-US"/>
              <a:t>jobs to perform</a:t>
            </a:r>
          </a:p>
          <a:p>
            <a:pPr marL="342900" indent="-342900"/>
            <a:r>
              <a:rPr lang="en-US"/>
              <a:t>flow of control</a:t>
            </a:r>
          </a:p>
          <a:p>
            <a:pPr marL="342900" indent="-342900"/>
            <a:r>
              <a:rPr lang="en-US"/>
              <a:t>synchronization conditions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Date Placeholder 3"/>
          <p:cNvSpPr>
            <a:spLocks noGrp="1"/>
          </p:cNvSpPr>
          <p:nvPr>
            <p:ph type="dt" sz="quarter" idx="10"/>
          </p:nvPr>
        </p:nvSpPr>
        <p:spPr>
          <a:noFill/>
        </p:spPr>
        <p:txBody>
          <a:bodyPr/>
          <a:lstStyle/>
          <a:p>
            <a:r>
              <a:rPr lang="en-US" smtClean="0"/>
              <a:t>© Oscar Nierstrasz</a:t>
            </a:r>
            <a:endParaRPr lang="de-CH" smtClean="0"/>
          </a:p>
        </p:txBody>
      </p:sp>
      <p:sp>
        <p:nvSpPr>
          <p:cNvPr id="23555" name="Footer Placeholder 4"/>
          <p:cNvSpPr>
            <a:spLocks noGrp="1"/>
          </p:cNvSpPr>
          <p:nvPr>
            <p:ph type="ftr" sz="quarter" idx="11"/>
          </p:nvPr>
        </p:nvSpPr>
        <p:spPr>
          <a:noFill/>
        </p:spPr>
        <p:txBody>
          <a:bodyPr/>
          <a:lstStyle/>
          <a:p>
            <a:r>
              <a:rPr lang="en-US" smtClean="0"/>
              <a:t>Petri Nets</a:t>
            </a:r>
            <a:endParaRPr lang="de-CH" smtClean="0"/>
          </a:p>
        </p:txBody>
      </p:sp>
      <p:sp>
        <p:nvSpPr>
          <p:cNvPr id="23556" name="Slide Number Placeholder 5"/>
          <p:cNvSpPr>
            <a:spLocks noGrp="1"/>
          </p:cNvSpPr>
          <p:nvPr>
            <p:ph type="sldNum" sz="quarter" idx="12"/>
          </p:nvPr>
        </p:nvSpPr>
        <p:spPr>
          <a:noFill/>
        </p:spPr>
        <p:txBody>
          <a:bodyPr/>
          <a:lstStyle/>
          <a:p>
            <a:fld id="{728D1241-A53C-F549-98EA-12AD3E7A59CA}" type="slidenum">
              <a:rPr lang="de-CH" smtClean="0"/>
              <a:pPr/>
              <a:t>8</a:t>
            </a:fld>
            <a:endParaRPr lang="de-CH" sz="1400" smtClean="0">
              <a:solidFill>
                <a:srgbClr val="7E7E7E"/>
              </a:solidFill>
              <a:latin typeface="Times" charset="0"/>
            </a:endParaRPr>
          </a:p>
        </p:txBody>
      </p:sp>
      <p:sp>
        <p:nvSpPr>
          <p:cNvPr id="23557" name="Rectangle 2"/>
          <p:cNvSpPr>
            <a:spLocks noGrp="1" noChangeArrowheads="1"/>
          </p:cNvSpPr>
          <p:nvPr>
            <p:ph type="title"/>
          </p:nvPr>
        </p:nvSpPr>
        <p:spPr/>
        <p:txBody>
          <a:bodyPr/>
          <a:lstStyle/>
          <a:p>
            <a:r>
              <a:rPr lang="en-US"/>
              <a:t>Concurrency</a:t>
            </a:r>
          </a:p>
        </p:txBody>
      </p:sp>
      <p:sp>
        <p:nvSpPr>
          <p:cNvPr id="23558" name="Rectangle 3"/>
          <p:cNvSpPr>
            <a:spLocks noGrp="1" noChangeArrowheads="1"/>
          </p:cNvSpPr>
          <p:nvPr>
            <p:ph type="body" idx="1"/>
          </p:nvPr>
        </p:nvSpPr>
        <p:spPr>
          <a:xfrm>
            <a:off x="457200" y="1600200"/>
            <a:ext cx="8061325" cy="581025"/>
          </a:xfrm>
        </p:spPr>
        <p:txBody>
          <a:bodyPr anchor="t"/>
          <a:lstStyle/>
          <a:p>
            <a:pPr marL="342900" indent="-342900">
              <a:buFont typeface="Helvetica CE" charset="0"/>
              <a:buNone/>
            </a:pPr>
            <a:r>
              <a:rPr lang="en-US" i="1">
                <a:solidFill>
                  <a:srgbClr val="7F0101"/>
                </a:solidFill>
              </a:rPr>
              <a:t>Independent inputs permit “concurrent” firing of transitions</a:t>
            </a:r>
          </a:p>
        </p:txBody>
      </p:sp>
      <p:grpSp>
        <p:nvGrpSpPr>
          <p:cNvPr id="23559" name="Group 4"/>
          <p:cNvGrpSpPr>
            <a:grpSpLocks/>
          </p:cNvGrpSpPr>
          <p:nvPr/>
        </p:nvGrpSpPr>
        <p:grpSpPr bwMode="auto">
          <a:xfrm>
            <a:off x="2438400" y="2057400"/>
            <a:ext cx="3733800" cy="4114800"/>
            <a:chOff x="1536" y="1296"/>
            <a:chExt cx="2352" cy="2592"/>
          </a:xfrm>
        </p:grpSpPr>
        <p:sp>
          <p:nvSpPr>
            <p:cNvPr id="23573" name="Freeform 5"/>
            <p:cNvSpPr>
              <a:spLocks/>
            </p:cNvSpPr>
            <p:nvPr/>
          </p:nvSpPr>
          <p:spPr bwMode="auto">
            <a:xfrm>
              <a:off x="1920" y="3024"/>
              <a:ext cx="720" cy="104"/>
            </a:xfrm>
            <a:custGeom>
              <a:avLst/>
              <a:gdLst>
                <a:gd name="T0" fmla="*/ 0 w 720"/>
                <a:gd name="T1" fmla="*/ 0 h 104"/>
                <a:gd name="T2" fmla="*/ 288 w 720"/>
                <a:gd name="T3" fmla="*/ 96 h 104"/>
                <a:gd name="T4" fmla="*/ 720 w 720"/>
                <a:gd name="T5" fmla="*/ 48 h 104"/>
                <a:gd name="T6" fmla="*/ 0 60000 65536"/>
                <a:gd name="T7" fmla="*/ 0 60000 65536"/>
                <a:gd name="T8" fmla="*/ 0 60000 65536"/>
                <a:gd name="T9" fmla="*/ 0 w 720"/>
                <a:gd name="T10" fmla="*/ 0 h 104"/>
                <a:gd name="T11" fmla="*/ 720 w 720"/>
                <a:gd name="T12" fmla="*/ 104 h 104"/>
              </a:gdLst>
              <a:ahLst/>
              <a:cxnLst>
                <a:cxn ang="T6">
                  <a:pos x="T0" y="T1"/>
                </a:cxn>
                <a:cxn ang="T7">
                  <a:pos x="T2" y="T3"/>
                </a:cxn>
                <a:cxn ang="T8">
                  <a:pos x="T4" y="T5"/>
                </a:cxn>
              </a:cxnLst>
              <a:rect l="T9" t="T10" r="T11" b="T12"/>
              <a:pathLst>
                <a:path w="720" h="104">
                  <a:moveTo>
                    <a:pt x="0" y="0"/>
                  </a:moveTo>
                  <a:cubicBezTo>
                    <a:pt x="84" y="44"/>
                    <a:pt x="168" y="88"/>
                    <a:pt x="288" y="96"/>
                  </a:cubicBezTo>
                  <a:cubicBezTo>
                    <a:pt x="408" y="104"/>
                    <a:pt x="564" y="76"/>
                    <a:pt x="720" y="48"/>
                  </a:cubicBezTo>
                </a:path>
              </a:pathLst>
            </a:cu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23574" name="Freeform 6"/>
            <p:cNvSpPr>
              <a:spLocks/>
            </p:cNvSpPr>
            <p:nvPr/>
          </p:nvSpPr>
          <p:spPr bwMode="auto">
            <a:xfrm>
              <a:off x="2112" y="3215"/>
              <a:ext cx="528" cy="383"/>
            </a:xfrm>
            <a:custGeom>
              <a:avLst/>
              <a:gdLst>
                <a:gd name="T0" fmla="*/ 0 w 528"/>
                <a:gd name="T1" fmla="*/ 379 h 384"/>
                <a:gd name="T2" fmla="*/ 240 w 528"/>
                <a:gd name="T3" fmla="*/ 144 h 384"/>
                <a:gd name="T4" fmla="*/ 528 w 528"/>
                <a:gd name="T5" fmla="*/ 0 h 384"/>
                <a:gd name="T6" fmla="*/ 0 60000 65536"/>
                <a:gd name="T7" fmla="*/ 0 60000 65536"/>
                <a:gd name="T8" fmla="*/ 0 60000 65536"/>
                <a:gd name="T9" fmla="*/ 0 w 528"/>
                <a:gd name="T10" fmla="*/ 0 h 384"/>
                <a:gd name="T11" fmla="*/ 528 w 528"/>
                <a:gd name="T12" fmla="*/ 384 h 384"/>
              </a:gdLst>
              <a:ahLst/>
              <a:cxnLst>
                <a:cxn ang="T6">
                  <a:pos x="T0" y="T1"/>
                </a:cxn>
                <a:cxn ang="T7">
                  <a:pos x="T2" y="T3"/>
                </a:cxn>
                <a:cxn ang="T8">
                  <a:pos x="T4" y="T5"/>
                </a:cxn>
              </a:cxnLst>
              <a:rect l="T9" t="T10" r="T11" b="T12"/>
              <a:pathLst>
                <a:path w="528" h="384">
                  <a:moveTo>
                    <a:pt x="0" y="384"/>
                  </a:moveTo>
                  <a:cubicBezTo>
                    <a:pt x="76" y="296"/>
                    <a:pt x="152" y="208"/>
                    <a:pt x="240" y="144"/>
                  </a:cubicBezTo>
                  <a:cubicBezTo>
                    <a:pt x="328" y="80"/>
                    <a:pt x="428" y="40"/>
                    <a:pt x="528" y="0"/>
                  </a:cubicBezTo>
                </a:path>
              </a:pathLst>
            </a:custGeom>
            <a:noFill/>
            <a:ln w="31750">
              <a:solidFill>
                <a:schemeClr val="tx1"/>
              </a:solidFill>
              <a:round/>
              <a:headEnd/>
              <a:tailEnd type="triangle" w="med" len="med"/>
            </a:ln>
          </p:spPr>
          <p:txBody>
            <a:bodyPr wrap="none" anchor="ctr">
              <a:prstTxWarp prst="textNoShape">
                <a:avLst/>
              </a:prstTxWarp>
            </a:bodyPr>
            <a:lstStyle/>
            <a:p>
              <a:endParaRPr lang="en-US"/>
            </a:p>
          </p:txBody>
        </p:sp>
        <p:sp>
          <p:nvSpPr>
            <p:cNvPr id="23575" name="Freeform 7"/>
            <p:cNvSpPr>
              <a:spLocks/>
            </p:cNvSpPr>
            <p:nvPr/>
          </p:nvSpPr>
          <p:spPr bwMode="auto">
            <a:xfrm>
              <a:off x="2112" y="2016"/>
              <a:ext cx="624" cy="192"/>
            </a:xfrm>
            <a:custGeom>
              <a:avLst/>
              <a:gdLst>
                <a:gd name="T0" fmla="*/ 0 w 576"/>
                <a:gd name="T1" fmla="*/ 327 h 168"/>
                <a:gd name="T2" fmla="*/ 430 w 576"/>
                <a:gd name="T3" fmla="*/ 46 h 168"/>
                <a:gd name="T4" fmla="*/ 859 w 576"/>
                <a:gd name="T5" fmla="*/ 46 h 168"/>
                <a:gd name="T6" fmla="*/ 0 60000 65536"/>
                <a:gd name="T7" fmla="*/ 0 60000 65536"/>
                <a:gd name="T8" fmla="*/ 0 60000 65536"/>
                <a:gd name="T9" fmla="*/ 0 w 576"/>
                <a:gd name="T10" fmla="*/ 0 h 168"/>
                <a:gd name="T11" fmla="*/ 576 w 576"/>
                <a:gd name="T12" fmla="*/ 168 h 168"/>
              </a:gdLst>
              <a:ahLst/>
              <a:cxnLst>
                <a:cxn ang="T6">
                  <a:pos x="T0" y="T1"/>
                </a:cxn>
                <a:cxn ang="T7">
                  <a:pos x="T2" y="T3"/>
                </a:cxn>
                <a:cxn ang="T8">
                  <a:pos x="T4" y="T5"/>
                </a:cxn>
              </a:cxnLst>
              <a:rect l="T9" t="T10" r="T11" b="T12"/>
              <a:pathLst>
                <a:path w="576" h="168">
                  <a:moveTo>
                    <a:pt x="0" y="168"/>
                  </a:moveTo>
                  <a:cubicBezTo>
                    <a:pt x="96" y="108"/>
                    <a:pt x="192" y="48"/>
                    <a:pt x="288" y="24"/>
                  </a:cubicBezTo>
                  <a:cubicBezTo>
                    <a:pt x="384" y="0"/>
                    <a:pt x="480" y="12"/>
                    <a:pt x="576" y="24"/>
                  </a:cubicBezTo>
                </a:path>
              </a:pathLst>
            </a:custGeom>
            <a:noFill/>
            <a:ln w="31750">
              <a:solidFill>
                <a:schemeClr val="tx1"/>
              </a:solidFill>
              <a:round/>
              <a:headEnd/>
              <a:tailEnd type="triangle" w="med" len="med"/>
            </a:ln>
          </p:spPr>
          <p:txBody>
            <a:bodyPr wrap="none" anchor="ctr">
              <a:prstTxWarp prst="textNoShape">
                <a:avLst/>
              </a:prstTxWarp>
            </a:bodyPr>
            <a:lstStyle/>
            <a:p>
              <a:endParaRPr lang="en-US"/>
            </a:p>
          </p:txBody>
        </p:sp>
        <p:sp>
          <p:nvSpPr>
            <p:cNvPr id="23576" name="Freeform 8"/>
            <p:cNvSpPr>
              <a:spLocks/>
            </p:cNvSpPr>
            <p:nvPr/>
          </p:nvSpPr>
          <p:spPr bwMode="auto">
            <a:xfrm>
              <a:off x="2112" y="1584"/>
              <a:ext cx="624" cy="336"/>
            </a:xfrm>
            <a:custGeom>
              <a:avLst/>
              <a:gdLst>
                <a:gd name="T0" fmla="*/ 0 w 576"/>
                <a:gd name="T1" fmla="*/ 0 h 336"/>
                <a:gd name="T2" fmla="*/ 360 w 576"/>
                <a:gd name="T3" fmla="*/ 192 h 336"/>
                <a:gd name="T4" fmla="*/ 859 w 576"/>
                <a:gd name="T5" fmla="*/ 336 h 336"/>
                <a:gd name="T6" fmla="*/ 0 60000 65536"/>
                <a:gd name="T7" fmla="*/ 0 60000 65536"/>
                <a:gd name="T8" fmla="*/ 0 60000 65536"/>
                <a:gd name="T9" fmla="*/ 0 w 576"/>
                <a:gd name="T10" fmla="*/ 0 h 336"/>
                <a:gd name="T11" fmla="*/ 576 w 576"/>
                <a:gd name="T12" fmla="*/ 336 h 336"/>
              </a:gdLst>
              <a:ahLst/>
              <a:cxnLst>
                <a:cxn ang="T6">
                  <a:pos x="T0" y="T1"/>
                </a:cxn>
                <a:cxn ang="T7">
                  <a:pos x="T2" y="T3"/>
                </a:cxn>
                <a:cxn ang="T8">
                  <a:pos x="T4" y="T5"/>
                </a:cxn>
              </a:cxnLst>
              <a:rect l="T9" t="T10" r="T11" b="T12"/>
              <a:pathLst>
                <a:path w="576" h="336">
                  <a:moveTo>
                    <a:pt x="0" y="0"/>
                  </a:moveTo>
                  <a:cubicBezTo>
                    <a:pt x="72" y="68"/>
                    <a:pt x="144" y="136"/>
                    <a:pt x="240" y="192"/>
                  </a:cubicBezTo>
                  <a:cubicBezTo>
                    <a:pt x="336" y="248"/>
                    <a:pt x="456" y="292"/>
                    <a:pt x="576" y="336"/>
                  </a:cubicBezTo>
                </a:path>
              </a:pathLst>
            </a:custGeom>
            <a:noFill/>
            <a:ln w="31750">
              <a:solidFill>
                <a:schemeClr val="tx1"/>
              </a:solidFill>
              <a:round/>
              <a:headEnd/>
              <a:tailEnd type="triangle" w="med" len="med"/>
            </a:ln>
          </p:spPr>
          <p:txBody>
            <a:bodyPr wrap="none" anchor="ctr">
              <a:prstTxWarp prst="textNoShape">
                <a:avLst/>
              </a:prstTxWarp>
            </a:bodyPr>
            <a:lstStyle/>
            <a:p>
              <a:endParaRPr lang="en-US"/>
            </a:p>
          </p:txBody>
        </p:sp>
        <p:sp>
          <p:nvSpPr>
            <p:cNvPr id="23577" name="Freeform 9"/>
            <p:cNvSpPr>
              <a:spLocks/>
            </p:cNvSpPr>
            <p:nvPr/>
          </p:nvSpPr>
          <p:spPr bwMode="auto">
            <a:xfrm>
              <a:off x="2784" y="2016"/>
              <a:ext cx="480" cy="48"/>
            </a:xfrm>
            <a:custGeom>
              <a:avLst/>
              <a:gdLst>
                <a:gd name="T0" fmla="*/ 0 w 480"/>
                <a:gd name="T1" fmla="*/ 0 h 48"/>
                <a:gd name="T2" fmla="*/ 480 w 480"/>
                <a:gd name="T3" fmla="*/ 48 h 48"/>
                <a:gd name="T4" fmla="*/ 0 60000 65536"/>
                <a:gd name="T5" fmla="*/ 0 60000 65536"/>
                <a:gd name="T6" fmla="*/ 0 w 480"/>
                <a:gd name="T7" fmla="*/ 0 h 48"/>
                <a:gd name="T8" fmla="*/ 480 w 480"/>
                <a:gd name="T9" fmla="*/ 48 h 48"/>
              </a:gdLst>
              <a:ahLst/>
              <a:cxnLst>
                <a:cxn ang="T4">
                  <a:pos x="T0" y="T1"/>
                </a:cxn>
                <a:cxn ang="T5">
                  <a:pos x="T2" y="T3"/>
                </a:cxn>
              </a:cxnLst>
              <a:rect l="T6" t="T7" r="T8" b="T9"/>
              <a:pathLst>
                <a:path w="480" h="48">
                  <a:moveTo>
                    <a:pt x="0" y="0"/>
                  </a:moveTo>
                  <a:cubicBezTo>
                    <a:pt x="200" y="20"/>
                    <a:pt x="400" y="40"/>
                    <a:pt x="480" y="48"/>
                  </a:cubicBezTo>
                </a:path>
              </a:pathLst>
            </a:custGeom>
            <a:noFill/>
            <a:ln w="31750">
              <a:solidFill>
                <a:schemeClr val="tx1"/>
              </a:solidFill>
              <a:round/>
              <a:headEnd/>
              <a:tailEnd type="triangle" w="med" len="med"/>
            </a:ln>
          </p:spPr>
          <p:txBody>
            <a:bodyPr wrap="none" anchor="ctr">
              <a:prstTxWarp prst="textNoShape">
                <a:avLst/>
              </a:prstTxWarp>
            </a:bodyPr>
            <a:lstStyle/>
            <a:p>
              <a:endParaRPr lang="en-US"/>
            </a:p>
          </p:txBody>
        </p:sp>
        <p:sp>
          <p:nvSpPr>
            <p:cNvPr id="23578" name="Freeform 10"/>
            <p:cNvSpPr>
              <a:spLocks/>
            </p:cNvSpPr>
            <p:nvPr/>
          </p:nvSpPr>
          <p:spPr bwMode="auto">
            <a:xfrm>
              <a:off x="2688" y="3008"/>
              <a:ext cx="720" cy="160"/>
            </a:xfrm>
            <a:custGeom>
              <a:avLst/>
              <a:gdLst>
                <a:gd name="T0" fmla="*/ 0 w 624"/>
                <a:gd name="T1" fmla="*/ 667 h 112"/>
                <a:gd name="T2" fmla="*/ 689 w 624"/>
                <a:gd name="T3" fmla="*/ 96 h 112"/>
                <a:gd name="T4" fmla="*/ 1277 w 624"/>
                <a:gd name="T5" fmla="*/ 96 h 112"/>
                <a:gd name="T6" fmla="*/ 0 60000 65536"/>
                <a:gd name="T7" fmla="*/ 0 60000 65536"/>
                <a:gd name="T8" fmla="*/ 0 60000 65536"/>
                <a:gd name="T9" fmla="*/ 0 w 624"/>
                <a:gd name="T10" fmla="*/ 0 h 112"/>
                <a:gd name="T11" fmla="*/ 624 w 624"/>
                <a:gd name="T12" fmla="*/ 112 h 112"/>
              </a:gdLst>
              <a:ahLst/>
              <a:cxnLst>
                <a:cxn ang="T6">
                  <a:pos x="T0" y="T1"/>
                </a:cxn>
                <a:cxn ang="T7">
                  <a:pos x="T2" y="T3"/>
                </a:cxn>
                <a:cxn ang="T8">
                  <a:pos x="T4" y="T5"/>
                </a:cxn>
              </a:cxnLst>
              <a:rect l="T9" t="T10" r="T11" b="T12"/>
              <a:pathLst>
                <a:path w="624" h="112">
                  <a:moveTo>
                    <a:pt x="0" y="112"/>
                  </a:moveTo>
                  <a:cubicBezTo>
                    <a:pt x="116" y="72"/>
                    <a:pt x="232" y="32"/>
                    <a:pt x="336" y="16"/>
                  </a:cubicBezTo>
                  <a:cubicBezTo>
                    <a:pt x="440" y="0"/>
                    <a:pt x="532" y="8"/>
                    <a:pt x="624" y="16"/>
                  </a:cubicBezTo>
                </a:path>
              </a:pathLst>
            </a:custGeom>
            <a:noFill/>
            <a:ln w="31750">
              <a:solidFill>
                <a:schemeClr val="tx1"/>
              </a:solidFill>
              <a:round/>
              <a:headEnd/>
              <a:tailEnd type="triangle" w="med" len="med"/>
            </a:ln>
          </p:spPr>
          <p:txBody>
            <a:bodyPr wrap="none" anchor="ctr">
              <a:prstTxWarp prst="textNoShape">
                <a:avLst/>
              </a:prstTxWarp>
            </a:bodyPr>
            <a:lstStyle/>
            <a:p>
              <a:endParaRPr lang="en-US"/>
            </a:p>
          </p:txBody>
        </p:sp>
        <p:sp>
          <p:nvSpPr>
            <p:cNvPr id="23579" name="Oval 11"/>
            <p:cNvSpPr>
              <a:spLocks noChangeArrowheads="1"/>
            </p:cNvSpPr>
            <p:nvPr/>
          </p:nvSpPr>
          <p:spPr bwMode="auto">
            <a:xfrm>
              <a:off x="1776" y="1296"/>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23580" name="Oval 12"/>
            <p:cNvSpPr>
              <a:spLocks noChangeArrowheads="1"/>
            </p:cNvSpPr>
            <p:nvPr/>
          </p:nvSpPr>
          <p:spPr bwMode="auto">
            <a:xfrm>
              <a:off x="1680" y="2016"/>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23581" name="Oval 13"/>
            <p:cNvSpPr>
              <a:spLocks noChangeArrowheads="1"/>
            </p:cNvSpPr>
            <p:nvPr/>
          </p:nvSpPr>
          <p:spPr bwMode="auto">
            <a:xfrm>
              <a:off x="1536" y="2784"/>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23582" name="Oval 14"/>
            <p:cNvSpPr>
              <a:spLocks noChangeArrowheads="1"/>
            </p:cNvSpPr>
            <p:nvPr/>
          </p:nvSpPr>
          <p:spPr bwMode="auto">
            <a:xfrm>
              <a:off x="1728" y="3456"/>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23583" name="Oval 15"/>
            <p:cNvSpPr>
              <a:spLocks noChangeArrowheads="1"/>
            </p:cNvSpPr>
            <p:nvPr/>
          </p:nvSpPr>
          <p:spPr bwMode="auto">
            <a:xfrm>
              <a:off x="3360" y="1872"/>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23584" name="Oval 16"/>
            <p:cNvSpPr>
              <a:spLocks noChangeArrowheads="1"/>
            </p:cNvSpPr>
            <p:nvPr/>
          </p:nvSpPr>
          <p:spPr bwMode="auto">
            <a:xfrm>
              <a:off x="3456" y="2880"/>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23585" name="Line 17"/>
            <p:cNvSpPr>
              <a:spLocks noChangeShapeType="1"/>
            </p:cNvSpPr>
            <p:nvPr/>
          </p:nvSpPr>
          <p:spPr bwMode="auto">
            <a:xfrm flipH="1">
              <a:off x="2760" y="1824"/>
              <a:ext cx="48" cy="432"/>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23586" name="Line 18"/>
            <p:cNvSpPr>
              <a:spLocks noChangeShapeType="1"/>
            </p:cNvSpPr>
            <p:nvPr/>
          </p:nvSpPr>
          <p:spPr bwMode="auto">
            <a:xfrm>
              <a:off x="2664" y="2928"/>
              <a:ext cx="48" cy="432"/>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23587" name="Oval 19"/>
            <p:cNvSpPr>
              <a:spLocks noChangeArrowheads="1"/>
            </p:cNvSpPr>
            <p:nvPr/>
          </p:nvSpPr>
          <p:spPr bwMode="auto">
            <a:xfrm>
              <a:off x="1920" y="1392"/>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3588" name="Oval 20"/>
            <p:cNvSpPr>
              <a:spLocks noChangeArrowheads="1"/>
            </p:cNvSpPr>
            <p:nvPr/>
          </p:nvSpPr>
          <p:spPr bwMode="auto">
            <a:xfrm>
              <a:off x="1962" y="1536"/>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3589" name="Oval 21"/>
            <p:cNvSpPr>
              <a:spLocks noChangeArrowheads="1"/>
            </p:cNvSpPr>
            <p:nvPr/>
          </p:nvSpPr>
          <p:spPr bwMode="auto">
            <a:xfrm>
              <a:off x="1842" y="2196"/>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3590" name="Oval 22"/>
            <p:cNvSpPr>
              <a:spLocks noChangeArrowheads="1"/>
            </p:cNvSpPr>
            <p:nvPr/>
          </p:nvSpPr>
          <p:spPr bwMode="auto">
            <a:xfrm>
              <a:off x="1710" y="2952"/>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3591" name="Oval 23"/>
            <p:cNvSpPr>
              <a:spLocks noChangeArrowheads="1"/>
            </p:cNvSpPr>
            <p:nvPr/>
          </p:nvSpPr>
          <p:spPr bwMode="auto">
            <a:xfrm>
              <a:off x="1896" y="3624"/>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grpSp>
        <p:nvGrpSpPr>
          <p:cNvPr id="3" name="Group 24"/>
          <p:cNvGrpSpPr>
            <a:grpSpLocks/>
          </p:cNvGrpSpPr>
          <p:nvPr/>
        </p:nvGrpSpPr>
        <p:grpSpPr bwMode="auto">
          <a:xfrm>
            <a:off x="2514600" y="2162175"/>
            <a:ext cx="3429000" cy="3857625"/>
            <a:chOff x="1584" y="1362"/>
            <a:chExt cx="2160" cy="2430"/>
          </a:xfrm>
        </p:grpSpPr>
        <p:sp>
          <p:nvSpPr>
            <p:cNvPr id="23562" name="Oval 25"/>
            <p:cNvSpPr>
              <a:spLocks noChangeArrowheads="1"/>
            </p:cNvSpPr>
            <p:nvPr/>
          </p:nvSpPr>
          <p:spPr bwMode="auto">
            <a:xfrm>
              <a:off x="1728" y="2112"/>
              <a:ext cx="288" cy="288"/>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3563" name="Oval 26"/>
            <p:cNvSpPr>
              <a:spLocks noChangeArrowheads="1"/>
            </p:cNvSpPr>
            <p:nvPr/>
          </p:nvSpPr>
          <p:spPr bwMode="auto">
            <a:xfrm>
              <a:off x="3534" y="2046"/>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nvGrpSpPr>
            <p:cNvPr id="23564" name="Group 27"/>
            <p:cNvGrpSpPr>
              <a:grpSpLocks/>
            </p:cNvGrpSpPr>
            <p:nvPr/>
          </p:nvGrpSpPr>
          <p:grpSpPr bwMode="auto">
            <a:xfrm>
              <a:off x="1848" y="1362"/>
              <a:ext cx="288" cy="288"/>
              <a:chOff x="2832" y="1248"/>
              <a:chExt cx="288" cy="288"/>
            </a:xfrm>
          </p:grpSpPr>
          <p:sp>
            <p:nvSpPr>
              <p:cNvPr id="23571" name="Oval 28"/>
              <p:cNvSpPr>
                <a:spLocks noChangeArrowheads="1"/>
              </p:cNvSpPr>
              <p:nvPr/>
            </p:nvSpPr>
            <p:spPr bwMode="auto">
              <a:xfrm>
                <a:off x="2832" y="1248"/>
                <a:ext cx="288" cy="288"/>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3572" name="Oval 29"/>
              <p:cNvSpPr>
                <a:spLocks noChangeArrowheads="1"/>
              </p:cNvSpPr>
              <p:nvPr/>
            </p:nvSpPr>
            <p:spPr bwMode="auto">
              <a:xfrm>
                <a:off x="2928" y="1344"/>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sp>
          <p:nvSpPr>
            <p:cNvPr id="23565" name="Oval 30"/>
            <p:cNvSpPr>
              <a:spLocks noChangeArrowheads="1"/>
            </p:cNvSpPr>
            <p:nvPr/>
          </p:nvSpPr>
          <p:spPr bwMode="auto">
            <a:xfrm>
              <a:off x="1584" y="2832"/>
              <a:ext cx="288" cy="288"/>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3566" name="Oval 31"/>
            <p:cNvSpPr>
              <a:spLocks noChangeArrowheads="1"/>
            </p:cNvSpPr>
            <p:nvPr/>
          </p:nvSpPr>
          <p:spPr bwMode="auto">
            <a:xfrm>
              <a:off x="1776" y="3504"/>
              <a:ext cx="288" cy="288"/>
            </a:xfrm>
            <a:prstGeom prst="ellipse">
              <a:avLst/>
            </a:prstGeom>
            <a:solidFill>
              <a:schemeClr val="bg1"/>
            </a:solidFill>
            <a:ln w="19050">
              <a:noFill/>
              <a:round/>
              <a:headEnd/>
              <a:tailEnd/>
            </a:ln>
          </p:spPr>
          <p:txBody>
            <a:bodyPr wrap="none" anchor="ctr">
              <a:prstTxWarp prst="textNoShape">
                <a:avLst/>
              </a:prstTxWarp>
            </a:bodyPr>
            <a:lstStyle/>
            <a:p>
              <a:endParaRPr lang="en-US"/>
            </a:p>
          </p:txBody>
        </p:sp>
        <p:sp>
          <p:nvSpPr>
            <p:cNvPr id="23567" name="Oval 32"/>
            <p:cNvSpPr>
              <a:spLocks noChangeArrowheads="1"/>
            </p:cNvSpPr>
            <p:nvPr/>
          </p:nvSpPr>
          <p:spPr bwMode="auto">
            <a:xfrm>
              <a:off x="3648" y="3072"/>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grpSp>
          <p:nvGrpSpPr>
            <p:cNvPr id="23568" name="Group 33"/>
            <p:cNvGrpSpPr>
              <a:grpSpLocks/>
            </p:cNvGrpSpPr>
            <p:nvPr/>
          </p:nvGrpSpPr>
          <p:grpSpPr bwMode="auto">
            <a:xfrm>
              <a:off x="2664" y="1824"/>
              <a:ext cx="144" cy="1536"/>
              <a:chOff x="2664" y="1824"/>
              <a:chExt cx="144" cy="1536"/>
            </a:xfrm>
          </p:grpSpPr>
          <p:sp>
            <p:nvSpPr>
              <p:cNvPr id="23569" name="Line 34"/>
              <p:cNvSpPr>
                <a:spLocks noChangeShapeType="1"/>
              </p:cNvSpPr>
              <p:nvPr/>
            </p:nvSpPr>
            <p:spPr bwMode="auto">
              <a:xfrm flipH="1">
                <a:off x="2760" y="1824"/>
                <a:ext cx="48" cy="432"/>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23570" name="Line 35"/>
              <p:cNvSpPr>
                <a:spLocks noChangeShapeType="1"/>
              </p:cNvSpPr>
              <p:nvPr/>
            </p:nvSpPr>
            <p:spPr bwMode="auto">
              <a:xfrm>
                <a:off x="2664" y="2928"/>
                <a:ext cx="48" cy="432"/>
              </a:xfrm>
              <a:prstGeom prst="line">
                <a:avLst/>
              </a:prstGeom>
              <a:noFill/>
              <a:ln w="57150">
                <a:solidFill>
                  <a:schemeClr val="tx1"/>
                </a:solidFill>
                <a:round/>
                <a:headEnd/>
                <a:tailEnd/>
              </a:ln>
            </p:spPr>
            <p:txBody>
              <a:bodyPr wrap="none" anchor="ctr">
                <a:prstTxWarp prst="textNoShape">
                  <a:avLst/>
                </a:prstTxWarp>
              </a:bodyPr>
              <a:lstStyle/>
              <a:p>
                <a:endParaRPr lang="en-US"/>
              </a:p>
            </p:txBody>
          </p:sp>
        </p:grpSp>
      </p:grpSp>
      <p:sp>
        <p:nvSpPr>
          <p:cNvPr id="588836" name="Text Box 36"/>
          <p:cNvSpPr txBox="1">
            <a:spLocks noChangeArrowheads="1"/>
          </p:cNvSpPr>
          <p:nvPr/>
        </p:nvSpPr>
        <p:spPr bwMode="auto">
          <a:xfrm>
            <a:off x="7696200" y="5867400"/>
            <a:ext cx="477838" cy="457200"/>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sym typeface="Zapf Dingbats" charset="2"/>
              </a:rPr>
              <a:t></a:t>
            </a:r>
            <a:endParaRPr lang="en-US">
              <a:solidFill>
                <a:srgbClr val="00027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888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8836" grpId="0" autoUpdateAnimBg="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Date Placeholder 3"/>
          <p:cNvSpPr>
            <a:spLocks noGrp="1"/>
          </p:cNvSpPr>
          <p:nvPr>
            <p:ph type="dt" sz="quarter" idx="10"/>
          </p:nvPr>
        </p:nvSpPr>
        <p:spPr>
          <a:noFill/>
        </p:spPr>
        <p:txBody>
          <a:bodyPr/>
          <a:lstStyle/>
          <a:p>
            <a:r>
              <a:rPr lang="en-US" smtClean="0"/>
              <a:t>© Oscar Nierstrasz</a:t>
            </a:r>
            <a:endParaRPr lang="de-CH" smtClean="0"/>
          </a:p>
        </p:txBody>
      </p:sp>
      <p:sp>
        <p:nvSpPr>
          <p:cNvPr id="25603" name="Footer Placeholder 4"/>
          <p:cNvSpPr>
            <a:spLocks noGrp="1"/>
          </p:cNvSpPr>
          <p:nvPr>
            <p:ph type="ftr" sz="quarter" idx="11"/>
          </p:nvPr>
        </p:nvSpPr>
        <p:spPr>
          <a:noFill/>
        </p:spPr>
        <p:txBody>
          <a:bodyPr/>
          <a:lstStyle/>
          <a:p>
            <a:r>
              <a:rPr lang="en-US" smtClean="0"/>
              <a:t>Petri Nets</a:t>
            </a:r>
            <a:endParaRPr lang="de-CH" smtClean="0"/>
          </a:p>
        </p:txBody>
      </p:sp>
      <p:sp>
        <p:nvSpPr>
          <p:cNvPr id="25604" name="Slide Number Placeholder 5"/>
          <p:cNvSpPr>
            <a:spLocks noGrp="1"/>
          </p:cNvSpPr>
          <p:nvPr>
            <p:ph type="sldNum" sz="quarter" idx="12"/>
          </p:nvPr>
        </p:nvSpPr>
        <p:spPr>
          <a:noFill/>
        </p:spPr>
        <p:txBody>
          <a:bodyPr/>
          <a:lstStyle/>
          <a:p>
            <a:fld id="{3A981736-FDE0-244B-8CD4-BDE33CE36145}" type="slidenum">
              <a:rPr lang="de-CH" smtClean="0"/>
              <a:pPr/>
              <a:t>9</a:t>
            </a:fld>
            <a:endParaRPr lang="de-CH" sz="1400" smtClean="0">
              <a:solidFill>
                <a:srgbClr val="7E7E7E"/>
              </a:solidFill>
              <a:latin typeface="Times" charset="0"/>
            </a:endParaRPr>
          </a:p>
        </p:txBody>
      </p:sp>
      <p:sp>
        <p:nvSpPr>
          <p:cNvPr id="25605" name="Rectangle 2"/>
          <p:cNvSpPr>
            <a:spLocks noGrp="1" noChangeArrowheads="1"/>
          </p:cNvSpPr>
          <p:nvPr>
            <p:ph type="title"/>
          </p:nvPr>
        </p:nvSpPr>
        <p:spPr/>
        <p:txBody>
          <a:bodyPr/>
          <a:lstStyle/>
          <a:p>
            <a:r>
              <a:rPr lang="en-US"/>
              <a:t>Conflict</a:t>
            </a:r>
          </a:p>
        </p:txBody>
      </p:sp>
      <p:sp>
        <p:nvSpPr>
          <p:cNvPr id="25606" name="Rectangle 3"/>
          <p:cNvSpPr>
            <a:spLocks noGrp="1" noChangeArrowheads="1"/>
          </p:cNvSpPr>
          <p:nvPr>
            <p:ph type="body" idx="1"/>
          </p:nvPr>
        </p:nvSpPr>
        <p:spPr>
          <a:xfrm>
            <a:off x="539750" y="1600200"/>
            <a:ext cx="8061325" cy="508000"/>
          </a:xfrm>
        </p:spPr>
        <p:txBody>
          <a:bodyPr/>
          <a:lstStyle/>
          <a:p>
            <a:pPr>
              <a:buFont typeface="Helvetica CE" charset="0"/>
              <a:buNone/>
            </a:pPr>
            <a:r>
              <a:rPr lang="en-US" sz="2800" i="1">
                <a:solidFill>
                  <a:srgbClr val="7F0101"/>
                </a:solidFill>
              </a:rPr>
              <a:t>Overlapping inputs put transitions in conflict</a:t>
            </a:r>
          </a:p>
        </p:txBody>
      </p:sp>
      <p:grpSp>
        <p:nvGrpSpPr>
          <p:cNvPr id="25607" name="Group 5"/>
          <p:cNvGrpSpPr>
            <a:grpSpLocks/>
          </p:cNvGrpSpPr>
          <p:nvPr/>
        </p:nvGrpSpPr>
        <p:grpSpPr bwMode="auto">
          <a:xfrm>
            <a:off x="2514600" y="1882775"/>
            <a:ext cx="3886200" cy="3548063"/>
            <a:chOff x="1584" y="1186"/>
            <a:chExt cx="2448" cy="2235"/>
          </a:xfrm>
        </p:grpSpPr>
        <p:sp>
          <p:nvSpPr>
            <p:cNvPr id="25617" name="Text Box 6"/>
            <p:cNvSpPr txBox="1">
              <a:spLocks noChangeArrowheads="1"/>
            </p:cNvSpPr>
            <p:nvPr/>
          </p:nvSpPr>
          <p:spPr bwMode="auto">
            <a:xfrm>
              <a:off x="2918" y="1186"/>
              <a:ext cx="223" cy="288"/>
            </a:xfrm>
            <a:prstGeom prst="rect">
              <a:avLst/>
            </a:prstGeom>
            <a:noFill/>
            <a:ln w="31750">
              <a:noFill/>
              <a:miter lim="800000"/>
              <a:headEnd/>
              <a:tailEnd/>
            </a:ln>
          </p:spPr>
          <p:txBody>
            <a:bodyPr wrap="none">
              <a:prstTxWarp prst="textNoShape">
                <a:avLst/>
              </a:prstTxWarp>
              <a:spAutoFit/>
            </a:bodyPr>
            <a:lstStyle/>
            <a:p>
              <a:r>
                <a:rPr lang="en-US">
                  <a:solidFill>
                    <a:srgbClr val="00027F"/>
                  </a:solidFill>
                </a:rPr>
                <a:t>a</a:t>
              </a:r>
            </a:p>
          </p:txBody>
        </p:sp>
        <p:sp>
          <p:nvSpPr>
            <p:cNvPr id="25618" name="Text Box 7"/>
            <p:cNvSpPr txBox="1">
              <a:spLocks noChangeArrowheads="1"/>
            </p:cNvSpPr>
            <p:nvPr/>
          </p:nvSpPr>
          <p:spPr bwMode="auto">
            <a:xfrm>
              <a:off x="3078" y="3133"/>
              <a:ext cx="223" cy="288"/>
            </a:xfrm>
            <a:prstGeom prst="rect">
              <a:avLst/>
            </a:prstGeom>
            <a:noFill/>
            <a:ln w="31750">
              <a:noFill/>
              <a:miter lim="800000"/>
              <a:headEnd/>
              <a:tailEnd/>
            </a:ln>
          </p:spPr>
          <p:txBody>
            <a:bodyPr wrap="none">
              <a:prstTxWarp prst="textNoShape">
                <a:avLst/>
              </a:prstTxWarp>
              <a:spAutoFit/>
            </a:bodyPr>
            <a:lstStyle/>
            <a:p>
              <a:r>
                <a:rPr lang="en-US">
                  <a:solidFill>
                    <a:srgbClr val="00027F"/>
                  </a:solidFill>
                </a:rPr>
                <a:t>b</a:t>
              </a:r>
            </a:p>
          </p:txBody>
        </p:sp>
        <p:sp>
          <p:nvSpPr>
            <p:cNvPr id="25619" name="Freeform 8"/>
            <p:cNvSpPr>
              <a:spLocks/>
            </p:cNvSpPr>
            <p:nvPr/>
          </p:nvSpPr>
          <p:spPr bwMode="auto">
            <a:xfrm>
              <a:off x="2160" y="1632"/>
              <a:ext cx="672" cy="112"/>
            </a:xfrm>
            <a:custGeom>
              <a:avLst/>
              <a:gdLst>
                <a:gd name="T0" fmla="*/ 0 w 672"/>
                <a:gd name="T1" fmla="*/ 0 h 112"/>
                <a:gd name="T2" fmla="*/ 240 w 672"/>
                <a:gd name="T3" fmla="*/ 96 h 112"/>
                <a:gd name="T4" fmla="*/ 672 w 672"/>
                <a:gd name="T5" fmla="*/ 96 h 112"/>
                <a:gd name="T6" fmla="*/ 0 60000 65536"/>
                <a:gd name="T7" fmla="*/ 0 60000 65536"/>
                <a:gd name="T8" fmla="*/ 0 60000 65536"/>
                <a:gd name="T9" fmla="*/ 0 w 672"/>
                <a:gd name="T10" fmla="*/ 0 h 112"/>
                <a:gd name="T11" fmla="*/ 672 w 672"/>
                <a:gd name="T12" fmla="*/ 112 h 112"/>
              </a:gdLst>
              <a:ahLst/>
              <a:cxnLst>
                <a:cxn ang="T6">
                  <a:pos x="T0" y="T1"/>
                </a:cxn>
                <a:cxn ang="T7">
                  <a:pos x="T2" y="T3"/>
                </a:cxn>
                <a:cxn ang="T8">
                  <a:pos x="T4" y="T5"/>
                </a:cxn>
              </a:cxnLst>
              <a:rect l="T9" t="T10" r="T11" b="T12"/>
              <a:pathLst>
                <a:path w="672" h="112">
                  <a:moveTo>
                    <a:pt x="0" y="0"/>
                  </a:moveTo>
                  <a:cubicBezTo>
                    <a:pt x="64" y="40"/>
                    <a:pt x="128" y="80"/>
                    <a:pt x="240" y="96"/>
                  </a:cubicBezTo>
                  <a:cubicBezTo>
                    <a:pt x="352" y="112"/>
                    <a:pt x="512" y="104"/>
                    <a:pt x="672" y="96"/>
                  </a:cubicBezTo>
                </a:path>
              </a:pathLst>
            </a:custGeom>
            <a:noFill/>
            <a:ln w="31750">
              <a:solidFill>
                <a:schemeClr val="tx1"/>
              </a:solidFill>
              <a:round/>
              <a:headEnd/>
              <a:tailEnd type="triangle" w="med" len="med"/>
            </a:ln>
          </p:spPr>
          <p:txBody>
            <a:bodyPr wrap="none" anchor="ctr">
              <a:prstTxWarp prst="textNoShape">
                <a:avLst/>
              </a:prstTxWarp>
            </a:bodyPr>
            <a:lstStyle/>
            <a:p>
              <a:endParaRPr lang="en-US"/>
            </a:p>
          </p:txBody>
        </p:sp>
        <p:sp>
          <p:nvSpPr>
            <p:cNvPr id="25620" name="Freeform 9"/>
            <p:cNvSpPr>
              <a:spLocks/>
            </p:cNvSpPr>
            <p:nvPr/>
          </p:nvSpPr>
          <p:spPr bwMode="auto">
            <a:xfrm>
              <a:off x="1968" y="1872"/>
              <a:ext cx="864" cy="336"/>
            </a:xfrm>
            <a:custGeom>
              <a:avLst/>
              <a:gdLst>
                <a:gd name="T0" fmla="*/ 0 w 864"/>
                <a:gd name="T1" fmla="*/ 336 h 336"/>
                <a:gd name="T2" fmla="*/ 384 w 864"/>
                <a:gd name="T3" fmla="*/ 96 h 336"/>
                <a:gd name="T4" fmla="*/ 864 w 864"/>
                <a:gd name="T5" fmla="*/ 0 h 336"/>
                <a:gd name="T6" fmla="*/ 0 60000 65536"/>
                <a:gd name="T7" fmla="*/ 0 60000 65536"/>
                <a:gd name="T8" fmla="*/ 0 60000 65536"/>
                <a:gd name="T9" fmla="*/ 0 w 864"/>
                <a:gd name="T10" fmla="*/ 0 h 336"/>
                <a:gd name="T11" fmla="*/ 864 w 864"/>
                <a:gd name="T12" fmla="*/ 336 h 336"/>
              </a:gdLst>
              <a:ahLst/>
              <a:cxnLst>
                <a:cxn ang="T6">
                  <a:pos x="T0" y="T1"/>
                </a:cxn>
                <a:cxn ang="T7">
                  <a:pos x="T2" y="T3"/>
                </a:cxn>
                <a:cxn ang="T8">
                  <a:pos x="T4" y="T5"/>
                </a:cxn>
              </a:cxnLst>
              <a:rect l="T9" t="T10" r="T11" b="T12"/>
              <a:pathLst>
                <a:path w="864" h="336">
                  <a:moveTo>
                    <a:pt x="0" y="336"/>
                  </a:moveTo>
                  <a:cubicBezTo>
                    <a:pt x="120" y="244"/>
                    <a:pt x="240" y="152"/>
                    <a:pt x="384" y="96"/>
                  </a:cubicBezTo>
                  <a:cubicBezTo>
                    <a:pt x="528" y="40"/>
                    <a:pt x="696" y="20"/>
                    <a:pt x="864" y="0"/>
                  </a:cubicBezTo>
                </a:path>
              </a:pathLst>
            </a:custGeom>
            <a:noFill/>
            <a:ln w="31750">
              <a:solidFill>
                <a:schemeClr val="tx1"/>
              </a:solidFill>
              <a:round/>
              <a:headEnd/>
              <a:tailEnd type="triangle" w="med" len="med"/>
            </a:ln>
          </p:spPr>
          <p:txBody>
            <a:bodyPr wrap="none" anchor="ctr">
              <a:prstTxWarp prst="textNoShape">
                <a:avLst/>
              </a:prstTxWarp>
            </a:bodyPr>
            <a:lstStyle/>
            <a:p>
              <a:endParaRPr lang="en-US"/>
            </a:p>
          </p:txBody>
        </p:sp>
        <p:sp>
          <p:nvSpPr>
            <p:cNvPr id="25621" name="Freeform 10"/>
            <p:cNvSpPr>
              <a:spLocks/>
            </p:cNvSpPr>
            <p:nvPr/>
          </p:nvSpPr>
          <p:spPr bwMode="auto">
            <a:xfrm>
              <a:off x="1968" y="2448"/>
              <a:ext cx="864" cy="456"/>
            </a:xfrm>
            <a:custGeom>
              <a:avLst/>
              <a:gdLst>
                <a:gd name="T0" fmla="*/ 0 w 864"/>
                <a:gd name="T1" fmla="*/ 0 h 456"/>
                <a:gd name="T2" fmla="*/ 432 w 864"/>
                <a:gd name="T3" fmla="*/ 384 h 456"/>
                <a:gd name="T4" fmla="*/ 864 w 864"/>
                <a:gd name="T5" fmla="*/ 432 h 456"/>
                <a:gd name="T6" fmla="*/ 0 60000 65536"/>
                <a:gd name="T7" fmla="*/ 0 60000 65536"/>
                <a:gd name="T8" fmla="*/ 0 60000 65536"/>
                <a:gd name="T9" fmla="*/ 0 w 864"/>
                <a:gd name="T10" fmla="*/ 0 h 456"/>
                <a:gd name="T11" fmla="*/ 864 w 864"/>
                <a:gd name="T12" fmla="*/ 456 h 456"/>
              </a:gdLst>
              <a:ahLst/>
              <a:cxnLst>
                <a:cxn ang="T6">
                  <a:pos x="T0" y="T1"/>
                </a:cxn>
                <a:cxn ang="T7">
                  <a:pos x="T2" y="T3"/>
                </a:cxn>
                <a:cxn ang="T8">
                  <a:pos x="T4" y="T5"/>
                </a:cxn>
              </a:cxnLst>
              <a:rect l="T9" t="T10" r="T11" b="T12"/>
              <a:pathLst>
                <a:path w="864" h="456">
                  <a:moveTo>
                    <a:pt x="0" y="0"/>
                  </a:moveTo>
                  <a:cubicBezTo>
                    <a:pt x="144" y="156"/>
                    <a:pt x="288" y="312"/>
                    <a:pt x="432" y="384"/>
                  </a:cubicBezTo>
                  <a:cubicBezTo>
                    <a:pt x="576" y="456"/>
                    <a:pt x="720" y="444"/>
                    <a:pt x="864" y="432"/>
                  </a:cubicBezTo>
                </a:path>
              </a:pathLst>
            </a:custGeom>
            <a:noFill/>
            <a:ln w="31750">
              <a:solidFill>
                <a:schemeClr val="tx1"/>
              </a:solidFill>
              <a:round/>
              <a:headEnd/>
              <a:tailEnd type="triangle" w="med" len="med"/>
            </a:ln>
          </p:spPr>
          <p:txBody>
            <a:bodyPr wrap="none" anchor="ctr">
              <a:prstTxWarp prst="textNoShape">
                <a:avLst/>
              </a:prstTxWarp>
            </a:bodyPr>
            <a:lstStyle/>
            <a:p>
              <a:endParaRPr lang="en-US"/>
            </a:p>
          </p:txBody>
        </p:sp>
        <p:sp>
          <p:nvSpPr>
            <p:cNvPr id="25622" name="Freeform 11"/>
            <p:cNvSpPr>
              <a:spLocks/>
            </p:cNvSpPr>
            <p:nvPr/>
          </p:nvSpPr>
          <p:spPr bwMode="auto">
            <a:xfrm>
              <a:off x="2208" y="2976"/>
              <a:ext cx="672" cy="144"/>
            </a:xfrm>
            <a:custGeom>
              <a:avLst/>
              <a:gdLst>
                <a:gd name="T0" fmla="*/ 0 w 672"/>
                <a:gd name="T1" fmla="*/ 144 h 144"/>
                <a:gd name="T2" fmla="*/ 672 w 672"/>
                <a:gd name="T3" fmla="*/ 0 h 144"/>
                <a:gd name="T4" fmla="*/ 0 60000 65536"/>
                <a:gd name="T5" fmla="*/ 0 60000 65536"/>
                <a:gd name="T6" fmla="*/ 0 w 672"/>
                <a:gd name="T7" fmla="*/ 0 h 144"/>
                <a:gd name="T8" fmla="*/ 672 w 672"/>
                <a:gd name="T9" fmla="*/ 144 h 144"/>
              </a:gdLst>
              <a:ahLst/>
              <a:cxnLst>
                <a:cxn ang="T4">
                  <a:pos x="T0" y="T1"/>
                </a:cxn>
                <a:cxn ang="T5">
                  <a:pos x="T2" y="T3"/>
                </a:cxn>
              </a:cxnLst>
              <a:rect l="T6" t="T7" r="T8" b="T9"/>
              <a:pathLst>
                <a:path w="672" h="144">
                  <a:moveTo>
                    <a:pt x="0" y="144"/>
                  </a:moveTo>
                  <a:cubicBezTo>
                    <a:pt x="0" y="144"/>
                    <a:pt x="336" y="72"/>
                    <a:pt x="672" y="0"/>
                  </a:cubicBezTo>
                </a:path>
              </a:pathLst>
            </a:custGeom>
            <a:noFill/>
            <a:ln w="31750">
              <a:solidFill>
                <a:schemeClr val="tx1"/>
              </a:solidFill>
              <a:round/>
              <a:headEnd/>
              <a:tailEnd type="triangle" w="med" len="med"/>
            </a:ln>
          </p:spPr>
          <p:txBody>
            <a:bodyPr wrap="none" anchor="ctr">
              <a:prstTxWarp prst="textNoShape">
                <a:avLst/>
              </a:prstTxWarp>
            </a:bodyPr>
            <a:lstStyle/>
            <a:p>
              <a:endParaRPr lang="en-US"/>
            </a:p>
          </p:txBody>
        </p:sp>
        <p:sp>
          <p:nvSpPr>
            <p:cNvPr id="25623" name="Freeform 12"/>
            <p:cNvSpPr>
              <a:spLocks/>
            </p:cNvSpPr>
            <p:nvPr/>
          </p:nvSpPr>
          <p:spPr bwMode="auto">
            <a:xfrm>
              <a:off x="2928" y="1776"/>
              <a:ext cx="624" cy="48"/>
            </a:xfrm>
            <a:custGeom>
              <a:avLst/>
              <a:gdLst>
                <a:gd name="T0" fmla="*/ 0 w 624"/>
                <a:gd name="T1" fmla="*/ 0 h 48"/>
                <a:gd name="T2" fmla="*/ 624 w 624"/>
                <a:gd name="T3" fmla="*/ 48 h 48"/>
                <a:gd name="T4" fmla="*/ 0 60000 65536"/>
                <a:gd name="T5" fmla="*/ 0 60000 65536"/>
                <a:gd name="T6" fmla="*/ 0 w 624"/>
                <a:gd name="T7" fmla="*/ 0 h 48"/>
                <a:gd name="T8" fmla="*/ 624 w 624"/>
                <a:gd name="T9" fmla="*/ 48 h 48"/>
              </a:gdLst>
              <a:ahLst/>
              <a:cxnLst>
                <a:cxn ang="T4">
                  <a:pos x="T0" y="T1"/>
                </a:cxn>
                <a:cxn ang="T5">
                  <a:pos x="T2" y="T3"/>
                </a:cxn>
              </a:cxnLst>
              <a:rect l="T6" t="T7" r="T8" b="T9"/>
              <a:pathLst>
                <a:path w="624" h="48">
                  <a:moveTo>
                    <a:pt x="0" y="0"/>
                  </a:moveTo>
                  <a:cubicBezTo>
                    <a:pt x="0" y="0"/>
                    <a:pt x="312" y="24"/>
                    <a:pt x="624" y="48"/>
                  </a:cubicBezTo>
                </a:path>
              </a:pathLst>
            </a:custGeom>
            <a:noFill/>
            <a:ln w="31750">
              <a:solidFill>
                <a:schemeClr val="tx1"/>
              </a:solidFill>
              <a:round/>
              <a:headEnd/>
              <a:tailEnd type="triangle" w="med" len="med"/>
            </a:ln>
          </p:spPr>
          <p:txBody>
            <a:bodyPr wrap="none" anchor="ctr">
              <a:prstTxWarp prst="textNoShape">
                <a:avLst/>
              </a:prstTxWarp>
            </a:bodyPr>
            <a:lstStyle/>
            <a:p>
              <a:endParaRPr lang="en-US"/>
            </a:p>
          </p:txBody>
        </p:sp>
        <p:sp>
          <p:nvSpPr>
            <p:cNvPr id="25624" name="Freeform 13"/>
            <p:cNvSpPr>
              <a:spLocks/>
            </p:cNvSpPr>
            <p:nvPr/>
          </p:nvSpPr>
          <p:spPr bwMode="auto">
            <a:xfrm>
              <a:off x="2928" y="2824"/>
              <a:ext cx="576" cy="104"/>
            </a:xfrm>
            <a:custGeom>
              <a:avLst/>
              <a:gdLst>
                <a:gd name="T0" fmla="*/ 0 w 576"/>
                <a:gd name="T1" fmla="*/ 104 h 104"/>
                <a:gd name="T2" fmla="*/ 336 w 576"/>
                <a:gd name="T3" fmla="*/ 8 h 104"/>
                <a:gd name="T4" fmla="*/ 576 w 576"/>
                <a:gd name="T5" fmla="*/ 56 h 104"/>
                <a:gd name="T6" fmla="*/ 0 60000 65536"/>
                <a:gd name="T7" fmla="*/ 0 60000 65536"/>
                <a:gd name="T8" fmla="*/ 0 60000 65536"/>
                <a:gd name="T9" fmla="*/ 0 w 576"/>
                <a:gd name="T10" fmla="*/ 0 h 104"/>
                <a:gd name="T11" fmla="*/ 576 w 576"/>
                <a:gd name="T12" fmla="*/ 104 h 104"/>
              </a:gdLst>
              <a:ahLst/>
              <a:cxnLst>
                <a:cxn ang="T6">
                  <a:pos x="T0" y="T1"/>
                </a:cxn>
                <a:cxn ang="T7">
                  <a:pos x="T2" y="T3"/>
                </a:cxn>
                <a:cxn ang="T8">
                  <a:pos x="T4" y="T5"/>
                </a:cxn>
              </a:cxnLst>
              <a:rect l="T9" t="T10" r="T11" b="T12"/>
              <a:pathLst>
                <a:path w="576" h="104">
                  <a:moveTo>
                    <a:pt x="0" y="104"/>
                  </a:moveTo>
                  <a:cubicBezTo>
                    <a:pt x="120" y="60"/>
                    <a:pt x="240" y="16"/>
                    <a:pt x="336" y="8"/>
                  </a:cubicBezTo>
                  <a:cubicBezTo>
                    <a:pt x="432" y="0"/>
                    <a:pt x="504" y="28"/>
                    <a:pt x="576" y="56"/>
                  </a:cubicBezTo>
                </a:path>
              </a:pathLst>
            </a:custGeom>
            <a:noFill/>
            <a:ln w="31750">
              <a:solidFill>
                <a:schemeClr val="tx1"/>
              </a:solidFill>
              <a:round/>
              <a:headEnd/>
              <a:tailEnd type="triangle" w="med" len="med"/>
            </a:ln>
          </p:spPr>
          <p:txBody>
            <a:bodyPr wrap="none" anchor="ctr">
              <a:prstTxWarp prst="textNoShape">
                <a:avLst/>
              </a:prstTxWarp>
            </a:bodyPr>
            <a:lstStyle/>
            <a:p>
              <a:endParaRPr lang="en-US"/>
            </a:p>
          </p:txBody>
        </p:sp>
        <p:sp>
          <p:nvSpPr>
            <p:cNvPr id="25625" name="Oval 14"/>
            <p:cNvSpPr>
              <a:spLocks noChangeArrowheads="1"/>
            </p:cNvSpPr>
            <p:nvPr/>
          </p:nvSpPr>
          <p:spPr bwMode="auto">
            <a:xfrm>
              <a:off x="1776" y="1398"/>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25626" name="Oval 15"/>
            <p:cNvSpPr>
              <a:spLocks noChangeArrowheads="1"/>
            </p:cNvSpPr>
            <p:nvPr/>
          </p:nvSpPr>
          <p:spPr bwMode="auto">
            <a:xfrm>
              <a:off x="1584" y="2118"/>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25627" name="Oval 16"/>
            <p:cNvSpPr>
              <a:spLocks noChangeArrowheads="1"/>
            </p:cNvSpPr>
            <p:nvPr/>
          </p:nvSpPr>
          <p:spPr bwMode="auto">
            <a:xfrm>
              <a:off x="1776" y="2928"/>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25628" name="Oval 17"/>
            <p:cNvSpPr>
              <a:spLocks noChangeArrowheads="1"/>
            </p:cNvSpPr>
            <p:nvPr/>
          </p:nvSpPr>
          <p:spPr bwMode="auto">
            <a:xfrm>
              <a:off x="3600" y="1632"/>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25629" name="Oval 18"/>
            <p:cNvSpPr>
              <a:spLocks noChangeArrowheads="1"/>
            </p:cNvSpPr>
            <p:nvPr/>
          </p:nvSpPr>
          <p:spPr bwMode="auto">
            <a:xfrm>
              <a:off x="3552" y="2736"/>
              <a:ext cx="432" cy="432"/>
            </a:xfrm>
            <a:prstGeom prst="ellipse">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sp>
          <p:nvSpPr>
            <p:cNvPr id="25630" name="Oval 19"/>
            <p:cNvSpPr>
              <a:spLocks noChangeArrowheads="1"/>
            </p:cNvSpPr>
            <p:nvPr/>
          </p:nvSpPr>
          <p:spPr bwMode="auto">
            <a:xfrm>
              <a:off x="1890" y="1488"/>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5631" name="Oval 20"/>
            <p:cNvSpPr>
              <a:spLocks noChangeArrowheads="1"/>
            </p:cNvSpPr>
            <p:nvPr/>
          </p:nvSpPr>
          <p:spPr bwMode="auto">
            <a:xfrm>
              <a:off x="1986" y="1632"/>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5632" name="Oval 21"/>
            <p:cNvSpPr>
              <a:spLocks noChangeArrowheads="1"/>
            </p:cNvSpPr>
            <p:nvPr/>
          </p:nvSpPr>
          <p:spPr bwMode="auto">
            <a:xfrm>
              <a:off x="1746" y="2286"/>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5633" name="Oval 22"/>
            <p:cNvSpPr>
              <a:spLocks noChangeArrowheads="1"/>
            </p:cNvSpPr>
            <p:nvPr/>
          </p:nvSpPr>
          <p:spPr bwMode="auto">
            <a:xfrm>
              <a:off x="1944" y="3102"/>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5634" name="Line 23"/>
            <p:cNvSpPr>
              <a:spLocks noChangeShapeType="1"/>
            </p:cNvSpPr>
            <p:nvPr/>
          </p:nvSpPr>
          <p:spPr bwMode="auto">
            <a:xfrm flipH="1">
              <a:off x="2880" y="1584"/>
              <a:ext cx="48" cy="432"/>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25635" name="Line 24"/>
            <p:cNvSpPr>
              <a:spLocks noChangeShapeType="1"/>
            </p:cNvSpPr>
            <p:nvPr/>
          </p:nvSpPr>
          <p:spPr bwMode="auto">
            <a:xfrm>
              <a:off x="2880" y="2736"/>
              <a:ext cx="96" cy="432"/>
            </a:xfrm>
            <a:prstGeom prst="line">
              <a:avLst/>
            </a:prstGeom>
            <a:noFill/>
            <a:ln w="57150">
              <a:solidFill>
                <a:srgbClr val="FF0000"/>
              </a:solidFill>
              <a:round/>
              <a:headEnd/>
              <a:tailEnd/>
            </a:ln>
          </p:spPr>
          <p:txBody>
            <a:bodyPr wrap="none" anchor="ctr">
              <a:prstTxWarp prst="textNoShape">
                <a:avLst/>
              </a:prstTxWarp>
            </a:bodyPr>
            <a:lstStyle/>
            <a:p>
              <a:endParaRPr lang="en-US"/>
            </a:p>
          </p:txBody>
        </p:sp>
      </p:grpSp>
      <p:grpSp>
        <p:nvGrpSpPr>
          <p:cNvPr id="3" name="Group 25"/>
          <p:cNvGrpSpPr>
            <a:grpSpLocks/>
          </p:cNvGrpSpPr>
          <p:nvPr/>
        </p:nvGrpSpPr>
        <p:grpSpPr bwMode="auto">
          <a:xfrm>
            <a:off x="2667000" y="2514600"/>
            <a:ext cx="3381375" cy="2938463"/>
            <a:chOff x="1680" y="1584"/>
            <a:chExt cx="2130" cy="1851"/>
          </a:xfrm>
        </p:grpSpPr>
        <p:sp>
          <p:nvSpPr>
            <p:cNvPr id="25611" name="Line 26"/>
            <p:cNvSpPr>
              <a:spLocks noChangeShapeType="1"/>
            </p:cNvSpPr>
            <p:nvPr/>
          </p:nvSpPr>
          <p:spPr bwMode="auto">
            <a:xfrm flipH="1">
              <a:off x="2880" y="1584"/>
              <a:ext cx="48" cy="432"/>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25612" name="Line 27"/>
            <p:cNvSpPr>
              <a:spLocks noChangeShapeType="1"/>
            </p:cNvSpPr>
            <p:nvPr/>
          </p:nvSpPr>
          <p:spPr bwMode="auto">
            <a:xfrm>
              <a:off x="2880" y="2736"/>
              <a:ext cx="96" cy="432"/>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25613" name="Oval 28"/>
            <p:cNvSpPr>
              <a:spLocks noChangeArrowheads="1"/>
            </p:cNvSpPr>
            <p:nvPr/>
          </p:nvSpPr>
          <p:spPr bwMode="auto">
            <a:xfrm>
              <a:off x="3714" y="2904"/>
              <a:ext cx="96" cy="96"/>
            </a:xfrm>
            <a:prstGeom prst="ellipse">
              <a:avLst/>
            </a:prstGeom>
            <a:solidFill>
              <a:schemeClr val="accent2"/>
            </a:solidFill>
            <a:ln w="19050">
              <a:noFill/>
              <a:round/>
              <a:headEnd/>
              <a:tailEnd/>
            </a:ln>
          </p:spPr>
          <p:txBody>
            <a:bodyPr wrap="none" anchor="ctr">
              <a:prstTxWarp prst="textNoShape">
                <a:avLst/>
              </a:prstTxWarp>
            </a:bodyPr>
            <a:lstStyle/>
            <a:p>
              <a:endParaRPr lang="en-US"/>
            </a:p>
          </p:txBody>
        </p:sp>
        <p:sp>
          <p:nvSpPr>
            <p:cNvPr id="25614" name="Oval 29"/>
            <p:cNvSpPr>
              <a:spLocks noChangeArrowheads="1"/>
            </p:cNvSpPr>
            <p:nvPr/>
          </p:nvSpPr>
          <p:spPr bwMode="auto">
            <a:xfrm>
              <a:off x="1872" y="3024"/>
              <a:ext cx="240" cy="240"/>
            </a:xfrm>
            <a:prstGeom prst="ellipse">
              <a:avLst/>
            </a:prstGeom>
            <a:solidFill>
              <a:schemeClr val="bg1"/>
            </a:solidFill>
            <a:ln w="19050">
              <a:solidFill>
                <a:schemeClr val="bg1"/>
              </a:solidFill>
              <a:round/>
              <a:headEnd/>
              <a:tailEnd/>
            </a:ln>
          </p:spPr>
          <p:txBody>
            <a:bodyPr wrap="none" anchor="ctr">
              <a:prstTxWarp prst="textNoShape">
                <a:avLst/>
              </a:prstTxWarp>
            </a:bodyPr>
            <a:lstStyle/>
            <a:p>
              <a:pPr algn="ctr"/>
              <a:endParaRPr lang="en-US">
                <a:solidFill>
                  <a:schemeClr val="bg1"/>
                </a:solidFill>
              </a:endParaRPr>
            </a:p>
          </p:txBody>
        </p:sp>
        <p:sp>
          <p:nvSpPr>
            <p:cNvPr id="25615" name="Oval 30"/>
            <p:cNvSpPr>
              <a:spLocks noChangeArrowheads="1"/>
            </p:cNvSpPr>
            <p:nvPr/>
          </p:nvSpPr>
          <p:spPr bwMode="auto">
            <a:xfrm>
              <a:off x="1680" y="2208"/>
              <a:ext cx="240" cy="240"/>
            </a:xfrm>
            <a:prstGeom prst="ellipse">
              <a:avLst/>
            </a:prstGeom>
            <a:solidFill>
              <a:schemeClr val="bg1"/>
            </a:solidFill>
            <a:ln w="19050">
              <a:solidFill>
                <a:schemeClr val="bg1"/>
              </a:solidFill>
              <a:round/>
              <a:headEnd/>
              <a:tailEnd/>
            </a:ln>
          </p:spPr>
          <p:txBody>
            <a:bodyPr wrap="none" anchor="ctr">
              <a:prstTxWarp prst="textNoShape">
                <a:avLst/>
              </a:prstTxWarp>
            </a:bodyPr>
            <a:lstStyle/>
            <a:p>
              <a:pPr algn="ctr"/>
              <a:endParaRPr lang="en-US">
                <a:solidFill>
                  <a:schemeClr val="bg1"/>
                </a:solidFill>
              </a:endParaRPr>
            </a:p>
          </p:txBody>
        </p:sp>
        <p:sp>
          <p:nvSpPr>
            <p:cNvPr id="25616" name="Text Box 31"/>
            <p:cNvSpPr txBox="1">
              <a:spLocks noChangeArrowheads="1"/>
            </p:cNvSpPr>
            <p:nvPr/>
          </p:nvSpPr>
          <p:spPr bwMode="auto">
            <a:xfrm>
              <a:off x="3066" y="3127"/>
              <a:ext cx="243" cy="308"/>
            </a:xfrm>
            <a:prstGeom prst="rect">
              <a:avLst/>
            </a:prstGeom>
            <a:solidFill>
              <a:schemeClr val="bg1"/>
            </a:solidFill>
            <a:ln w="31750">
              <a:solidFill>
                <a:schemeClr val="bg1"/>
              </a:solidFill>
              <a:miter lim="800000"/>
              <a:headEnd/>
              <a:tailEnd/>
            </a:ln>
          </p:spPr>
          <p:txBody>
            <a:bodyPr wrap="none">
              <a:prstTxWarp prst="textNoShape">
                <a:avLst/>
              </a:prstTxWarp>
              <a:spAutoFit/>
            </a:bodyPr>
            <a:lstStyle/>
            <a:p>
              <a:r>
                <a:rPr lang="en-US">
                  <a:solidFill>
                    <a:srgbClr val="7F0101"/>
                  </a:solidFill>
                </a:rPr>
                <a:t>b</a:t>
              </a:r>
              <a:endParaRPr lang="en-US" b="1">
                <a:solidFill>
                  <a:srgbClr val="00027F"/>
                </a:solidFill>
              </a:endParaRPr>
            </a:p>
          </p:txBody>
        </p:sp>
      </p:grpSp>
      <p:sp>
        <p:nvSpPr>
          <p:cNvPr id="589856" name="Text Box 32"/>
          <p:cNvSpPr txBox="1">
            <a:spLocks noChangeArrowheads="1"/>
          </p:cNvSpPr>
          <p:nvPr/>
        </p:nvSpPr>
        <p:spPr bwMode="auto">
          <a:xfrm>
            <a:off x="7696200" y="5867400"/>
            <a:ext cx="477838" cy="457200"/>
          </a:xfrm>
          <a:prstGeom prst="rect">
            <a:avLst/>
          </a:prstGeom>
          <a:noFill/>
          <a:ln w="31750">
            <a:noFill/>
            <a:miter lim="800000"/>
            <a:headEnd/>
            <a:tailEnd type="none" w="med" len="sm"/>
          </a:ln>
        </p:spPr>
        <p:txBody>
          <a:bodyPr wrap="none">
            <a:prstTxWarp prst="textNoShape">
              <a:avLst/>
            </a:prstTxWarp>
            <a:spAutoFit/>
          </a:bodyPr>
          <a:lstStyle/>
          <a:p>
            <a:r>
              <a:rPr lang="en-US">
                <a:solidFill>
                  <a:srgbClr val="00027F"/>
                </a:solidFill>
                <a:sym typeface="Zapf Dingbats" charset="2"/>
              </a:rPr>
              <a:t></a:t>
            </a:r>
            <a:endParaRPr lang="en-US">
              <a:solidFill>
                <a:srgbClr val="00027F"/>
              </a:solidFill>
            </a:endParaRPr>
          </a:p>
        </p:txBody>
      </p:sp>
      <p:sp>
        <p:nvSpPr>
          <p:cNvPr id="25610" name="AutoShape 34"/>
          <p:cNvSpPr>
            <a:spLocks noChangeArrowheads="1"/>
          </p:cNvSpPr>
          <p:nvPr/>
        </p:nvSpPr>
        <p:spPr bwMode="auto">
          <a:xfrm>
            <a:off x="1219200" y="5715000"/>
            <a:ext cx="3352800" cy="609600"/>
          </a:xfrm>
          <a:prstGeom prst="foldedCorner">
            <a:avLst>
              <a:gd name="adj" fmla="val 12500"/>
            </a:avLst>
          </a:prstGeom>
          <a:solidFill>
            <a:schemeClr val="accent1"/>
          </a:solidFill>
          <a:ln w="9525">
            <a:solidFill>
              <a:schemeClr val="tx1"/>
            </a:solidFill>
            <a:round/>
            <a:headEnd/>
            <a:tailEnd/>
          </a:ln>
        </p:spPr>
        <p:txBody>
          <a:bodyPr wrap="none" anchor="ctr">
            <a:prstTxWarp prst="textNoShape">
              <a:avLst/>
            </a:prstTxWarp>
          </a:bodyPr>
          <a:lstStyle/>
          <a:p>
            <a:pPr algn="ctr" eaLnBrk="1" hangingPunct="1">
              <a:spcBef>
                <a:spcPct val="20000"/>
              </a:spcBef>
            </a:pPr>
            <a:r>
              <a:rPr lang="en-US" sz="2000" i="1">
                <a:solidFill>
                  <a:srgbClr val="7F0101"/>
                </a:solidFill>
              </a:rPr>
              <a:t>Only one of a or b may fire</a:t>
            </a:r>
            <a:endParaRPr lang="en-US" i="1">
              <a:solidFill>
                <a:srgbClr val="7F010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898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9856" grpId="0" autoUpdateAnimBg="0"/>
    </p:bldLst>
  </p:timing>
</p:sld>
</file>

<file path=ppt/theme/theme1.xml><?xml version="1.0" encoding="utf-8"?>
<a:theme xmlns:a="http://schemas.openxmlformats.org/drawingml/2006/main" name="UB_Screen">
  <a:themeElements>
    <a:clrScheme name="">
      <a:dk1>
        <a:srgbClr val="05027D"/>
      </a:dk1>
      <a:lt1>
        <a:srgbClr val="FFFFFF"/>
      </a:lt1>
      <a:dk2>
        <a:srgbClr val="3A007D"/>
      </a:dk2>
      <a:lt2>
        <a:srgbClr val="F6F6F6"/>
      </a:lt2>
      <a:accent1>
        <a:srgbClr val="F5F399"/>
      </a:accent1>
      <a:accent2>
        <a:srgbClr val="7E0007"/>
      </a:accent2>
      <a:accent3>
        <a:srgbClr val="FFFFFF"/>
      </a:accent3>
      <a:accent4>
        <a:srgbClr val="03016A"/>
      </a:accent4>
      <a:accent5>
        <a:srgbClr val="F9F8CA"/>
      </a:accent5>
      <a:accent6>
        <a:srgbClr val="720006"/>
      </a:accent6>
      <a:hlink>
        <a:srgbClr val="0005DF"/>
      </a:hlink>
      <a:folHlink>
        <a:srgbClr val="464381"/>
      </a:folHlink>
    </a:clrScheme>
    <a:fontScheme name="UB_Scree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Helvetica" charset="0"/>
          </a:defRPr>
        </a:defPPr>
      </a:lstStyle>
    </a:lnDef>
  </a:objectDefaults>
  <a:extraClrSchemeLst>
    <a:extraClrScheme>
      <a:clrScheme name="UB_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B_Screen 2">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7E7781"/>
        </a:folHlink>
      </a:clrScheme>
      <a:clrMap bg1="lt1" tx1="dk1" bg2="lt2" tx2="dk2" accent1="accent1" accent2="accent2" accent3="accent3" accent4="accent4" accent5="accent5" accent6="accent6" hlink="hlink" folHlink="folHlink"/>
    </a:extraClrScheme>
    <a:extraClrScheme>
      <a:clrScheme name="UB_Screen 3">
        <a:dk1>
          <a:srgbClr val="000000"/>
        </a:dk1>
        <a:lt1>
          <a:srgbClr val="FFFFFF"/>
        </a:lt1>
        <a:dk2>
          <a:srgbClr val="000000"/>
        </a:dk2>
        <a:lt2>
          <a:srgbClr val="F6F6F6"/>
        </a:lt2>
        <a:accent1>
          <a:srgbClr val="E1EBF5"/>
        </a:accent1>
        <a:accent2>
          <a:srgbClr val="9CBDDE"/>
        </a:accent2>
        <a:accent3>
          <a:srgbClr val="FFFFFF"/>
        </a:accent3>
        <a:accent4>
          <a:srgbClr val="000000"/>
        </a:accent4>
        <a:accent5>
          <a:srgbClr val="EEF3F9"/>
        </a:accent5>
        <a:accent6>
          <a:srgbClr val="8DABC9"/>
        </a:accent6>
        <a:hlink>
          <a:srgbClr val="0005DF"/>
        </a:hlink>
        <a:folHlink>
          <a:srgbClr val="4643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Workspace:Talks:Dagstuhl:UB_Screen.ppt</Template>
  <TotalTime>1608</TotalTime>
  <Words>1747</Words>
  <Application>Microsoft Macintosh PowerPoint</Application>
  <PresentationFormat>On-screen Show (4:3)</PresentationFormat>
  <Paragraphs>370</Paragraphs>
  <Slides>34</Slides>
  <Notes>32</Notes>
  <HiddenSlides>0</HiddenSlides>
  <MMClips>0</MMClips>
  <ScaleCrop>false</ScaleCrop>
  <HeadingPairs>
    <vt:vector size="4" baseType="variant">
      <vt:variant>
        <vt:lpstr>Design Template</vt:lpstr>
      </vt:variant>
      <vt:variant>
        <vt:i4>1</vt:i4>
      </vt:variant>
      <vt:variant>
        <vt:lpstr>Slide Titles</vt:lpstr>
      </vt:variant>
      <vt:variant>
        <vt:i4>34</vt:i4>
      </vt:variant>
    </vt:vector>
  </HeadingPairs>
  <TitlesOfParts>
    <vt:vector size="35" baseType="lpstr">
      <vt:lpstr>UB_Screen</vt:lpstr>
      <vt:lpstr>10. Petri Nets</vt:lpstr>
      <vt:lpstr>Roadmap</vt:lpstr>
      <vt:lpstr>Roadmap</vt:lpstr>
      <vt:lpstr>Petri nets: a definition</vt:lpstr>
      <vt:lpstr>Firing transitions</vt:lpstr>
      <vt:lpstr>Roadmap</vt:lpstr>
      <vt:lpstr>Modelling with Petri nets</vt:lpstr>
      <vt:lpstr>Concurrency</vt:lpstr>
      <vt:lpstr>Conflict</vt:lpstr>
      <vt:lpstr>Mutual Exclusion</vt:lpstr>
      <vt:lpstr>Fork and Join</vt:lpstr>
      <vt:lpstr>Producers and Consumers</vt:lpstr>
      <vt:lpstr>Bounded Buffers</vt:lpstr>
      <vt:lpstr>Roadmap</vt:lpstr>
      <vt:lpstr>Reachability and Boundedness</vt:lpstr>
      <vt:lpstr>Liveness and Deadlock</vt:lpstr>
      <vt:lpstr>Related Models</vt:lpstr>
      <vt:lpstr>Finite State Nets</vt:lpstr>
      <vt:lpstr>Zero-testing Nets</vt:lpstr>
      <vt:lpstr>Other Variants</vt:lpstr>
      <vt:lpstr>Applications of Petri nets</vt:lpstr>
      <vt:lpstr>Roadmap</vt:lpstr>
      <vt:lpstr>Implementing Petri nets</vt:lpstr>
      <vt:lpstr>Centralized schemes</vt:lpstr>
      <vt:lpstr>Decentralized schemes</vt:lpstr>
      <vt:lpstr>Transactions</vt:lpstr>
      <vt:lpstr>Coordinated interaction</vt:lpstr>
      <vt:lpstr>Petit Petri — a Petri Net Editor built with Etoys</vt:lpstr>
      <vt:lpstr>Etoys implementation</vt:lpstr>
      <vt:lpstr>Examples</vt:lpstr>
      <vt:lpstr>What you should know!</vt:lpstr>
      <vt:lpstr>Can you answer these questions?</vt:lpstr>
      <vt:lpstr>License</vt:lpstr>
      <vt:lpstr>Etoys implementation</vt:lpstr>
    </vt:vector>
  </TitlesOfParts>
  <Company>Ĳ ɦ禜</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Nierstrasz</dc:creator>
  <cp:lastModifiedBy>Oscar Nierstrasz</cp:lastModifiedBy>
  <cp:revision>168</cp:revision>
  <cp:lastPrinted>2005-04-07T14:31:46Z</cp:lastPrinted>
  <dcterms:created xsi:type="dcterms:W3CDTF">2010-11-24T14:13:10Z</dcterms:created>
  <dcterms:modified xsi:type="dcterms:W3CDTF">2010-11-24T14:13:52Z</dcterms:modified>
</cp:coreProperties>
</file>