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Default Extension="jpeg" ContentType="image/jpeg"/>
  <Override PartName="/ppt/tableStyles.xml" ContentType="application/vnd.openxmlformats-officedocument.presentationml.tableStyles+xml"/>
  <Override PartName="/ppt/slideLayouts/slideLayout4.xml" ContentType="application/vnd.openxmlformats-officedocument.presentationml.slideLayout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SpecialPlsOnTitleSld="0" strictFirstAndLastChars="0" saveSubsetFonts="1" autoCompressPictures="0">
  <p:sldMasterIdLst>
    <p:sldMasterId id="2147483650" r:id="rId1"/>
  </p:sldMasterIdLst>
  <p:notesMasterIdLst>
    <p:notesMasterId r:id="rId3"/>
  </p:notesMasterIdLst>
  <p:handoutMasterIdLst>
    <p:handoutMasterId r:id="rId4"/>
  </p:handoutMasterIdLst>
  <p:sldIdLst>
    <p:sldId id="310" r:id="rId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Helvetica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Helvetica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Helvetica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Helvetica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Helvetica" charset="0"/>
        <a:ea typeface="+mn-ea"/>
        <a:cs typeface="+mn-cs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Helvetica" charset="0"/>
        <a:ea typeface="+mn-ea"/>
        <a:cs typeface="+mn-cs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Helvetica" charset="0"/>
        <a:ea typeface="+mn-ea"/>
        <a:cs typeface="+mn-cs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Helvetica" charset="0"/>
        <a:ea typeface="+mn-ea"/>
        <a:cs typeface="+mn-cs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Helvetica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C1DEFA"/>
    <a:srgbClr val="A7A7A7"/>
    <a:srgbClr val="D3D3D3"/>
    <a:srgbClr val="7F0101"/>
    <a:srgbClr val="60BDC4"/>
    <a:srgbClr val="B4CFDC"/>
    <a:srgbClr val="C9D4DC"/>
    <a:srgbClr val="0A017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SorterView">
  <p:normalViewPr>
    <p:restoredLeft sz="15620"/>
    <p:restoredTop sz="94660"/>
  </p:normalViewPr>
  <p:slideViewPr>
    <p:cSldViewPr>
      <p:cViewPr varScale="1">
        <p:scale>
          <a:sx n="143" d="100"/>
          <a:sy n="143" d="100"/>
        </p:scale>
        <p:origin x="-1352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handoutMaster" Target="handoutMasters/handoutMaster1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charset="0"/>
              </a:defRPr>
            </a:lvl1pPr>
          </a:lstStyle>
          <a:p>
            <a:pPr>
              <a:defRPr/>
            </a:pPr>
            <a:fld id="{67B2D8AC-1D0D-1944-828A-2557344AC3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1028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126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charset="0"/>
              </a:defRPr>
            </a:lvl1pPr>
          </a:lstStyle>
          <a:p>
            <a:pPr>
              <a:defRPr/>
            </a:pPr>
            <a:fld id="{7D7194AC-591C-FA42-81C3-5B1A3EE134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65" charset="0"/>
        <a:ea typeface="ＭＳ Ｐゴシック" pitchFamily="-65" charset="-128"/>
        <a:cs typeface="ＭＳ Ｐゴシック" pitchFamily="-6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65" charset="0"/>
        <a:ea typeface="ＭＳ Ｐゴシック" pitchFamily="-65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65" charset="0"/>
        <a:ea typeface="ＭＳ Ｐゴシック" pitchFamily="-65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65" charset="0"/>
        <a:ea typeface="ＭＳ Ｐゴシック" pitchFamily="-65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65" charset="0"/>
        <a:ea typeface="ＭＳ Ｐゴシック" pitchFamily="-65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7" name="Rectangle 3"/>
          <p:cNvSpPr>
            <a:spLocks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>
              <a:latin typeface="Times" charset="0"/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107950"/>
            <a:ext cx="7305675" cy="6640513"/>
          </a:xfrm>
          <a:prstGeom prst="rect">
            <a:avLst/>
          </a:prstGeom>
          <a:solidFill>
            <a:srgbClr val="E1EBF5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/>
          </a:p>
        </p:txBody>
      </p:sp>
      <p:sp>
        <p:nvSpPr>
          <p:cNvPr id="5" name="Rectangle 11"/>
          <p:cNvSpPr>
            <a:spLocks noChangeArrowheads="1"/>
          </p:cNvSpPr>
          <p:nvPr userDrawn="1"/>
        </p:nvSpPr>
        <p:spPr bwMode="auto">
          <a:xfrm>
            <a:off x="0" y="1447800"/>
            <a:ext cx="7315200" cy="5029200"/>
          </a:xfrm>
          <a:prstGeom prst="rect">
            <a:avLst/>
          </a:prstGeom>
          <a:solidFill>
            <a:srgbClr val="9CBDDE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>
              <a:defRPr/>
            </a:pPr>
            <a:endParaRPr lang="de-DE">
              <a:latin typeface="Times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7305675" y="1447800"/>
            <a:ext cx="1835150" cy="5029200"/>
          </a:xfrm>
          <a:prstGeom prst="rect">
            <a:avLst/>
          </a:prstGeom>
          <a:solidFill>
            <a:srgbClr val="B3CCE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>
              <a:defRPr/>
            </a:pPr>
            <a:endParaRPr lang="de-DE">
              <a:solidFill>
                <a:srgbClr val="BED3EA"/>
              </a:solidFill>
              <a:latin typeface="Times" charset="0"/>
            </a:endParaRPr>
          </a:p>
        </p:txBody>
      </p:sp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37475" y="107950"/>
            <a:ext cx="130651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8117" name="Rectangle 5"/>
          <p:cNvSpPr>
            <a:spLocks noGrp="1" noChangeArrowheads="1"/>
          </p:cNvSpPr>
          <p:nvPr>
            <p:ph type="ctrTitle"/>
          </p:nvPr>
        </p:nvSpPr>
        <p:spPr>
          <a:xfrm>
            <a:off x="539750" y="1654175"/>
            <a:ext cx="6621463" cy="1143000"/>
          </a:xfrm>
        </p:spPr>
        <p:txBody>
          <a:bodyPr/>
          <a:lstStyle>
            <a:lvl1pPr>
              <a:defRPr>
                <a:solidFill>
                  <a:srgbClr val="550F85"/>
                </a:solidFill>
              </a:defRPr>
            </a:lvl1pPr>
          </a:lstStyle>
          <a:p>
            <a:r>
              <a:rPr lang="de-CH"/>
              <a:t>Click to edit Master title style</a:t>
            </a:r>
          </a:p>
        </p:txBody>
      </p:sp>
      <p:sp>
        <p:nvSpPr>
          <p:cNvPr id="21811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539750" y="3022600"/>
            <a:ext cx="6621463" cy="1752600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r>
              <a:rPr lang="de-CH"/>
              <a:t>Click to edit Master subtitle style</a:t>
            </a:r>
          </a:p>
        </p:txBody>
      </p:sp>
      <p:sp>
        <p:nvSpPr>
          <p:cNvPr id="8" name="Rectangle 7"/>
          <p:cNvSpPr>
            <a:spLocks noGrp="1" noChangeArrowheads="1"/>
          </p:cNvSpPr>
          <p:nvPr>
            <p:ph type="dt" sz="half" idx="10"/>
          </p:nvPr>
        </p:nvSpPr>
        <p:spPr>
          <a:xfrm>
            <a:off x="539750" y="6548438"/>
            <a:ext cx="2889250" cy="252412"/>
          </a:xfrm>
        </p:spPr>
        <p:txBody>
          <a:bodyPr wrap="none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de-CH"/>
              <a:t>© Oscar Nierstrasz</a:t>
            </a:r>
          </a:p>
        </p:txBody>
      </p:sp>
      <p:sp>
        <p:nvSpPr>
          <p:cNvPr id="9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107950" y="179388"/>
            <a:ext cx="4464050" cy="252412"/>
          </a:xfrm>
        </p:spPr>
        <p:txBody>
          <a:bodyPr wrap="square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de-CH"/>
              <a:t>CP — Lab 1</a:t>
            </a:r>
          </a:p>
        </p:txBody>
      </p:sp>
      <p:sp>
        <p:nvSpPr>
          <p:cNvPr id="10" name="Rectangle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43950" y="6548438"/>
            <a:ext cx="360363" cy="2159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D798F276-E40A-3E4F-9670-D260580D77D1}" type="slidenum">
              <a:rPr lang="de-CH"/>
              <a:pPr>
                <a:defRPr/>
              </a:pPr>
              <a:t>‹#›</a:t>
            </a:fld>
            <a:endParaRPr lang="de-CH" sz="1400">
              <a:latin typeface="Times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CH"/>
              <a:t>© Oscar Nierstrasz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CH"/>
              <a:t>CP — Lab 1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CH"/>
              <a:t>CP 7.</a:t>
            </a:r>
            <a:fld id="{78792801-AA0A-6749-92E7-C6390EFF7C85}" type="slidenum">
              <a:rPr lang="de-CH"/>
              <a:pPr>
                <a:defRPr/>
              </a:pPr>
              <a:t>‹#›</a:t>
            </a:fld>
            <a:endParaRPr lang="de-CH" sz="1400">
              <a:solidFill>
                <a:srgbClr val="7E7E7E"/>
              </a:solidFill>
              <a:latin typeface="Times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86538" y="647700"/>
            <a:ext cx="2014537" cy="55054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9750" y="647700"/>
            <a:ext cx="5894388" cy="5505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CH"/>
              <a:t>© Oscar Nierstrasz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CH"/>
              <a:t>CP — Lab 1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CH"/>
              <a:t>CP 7.</a:t>
            </a:r>
            <a:fld id="{93DE2739-5D1D-7941-B77A-55E4D0477B0F}" type="slidenum">
              <a:rPr lang="de-CH"/>
              <a:pPr>
                <a:defRPr/>
              </a:pPr>
              <a:t>‹#›</a:t>
            </a:fld>
            <a:endParaRPr lang="de-CH" sz="1400">
              <a:solidFill>
                <a:srgbClr val="7E7E7E"/>
              </a:solidFill>
              <a:latin typeface="Times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CH"/>
              <a:t>© Oscar Nierstrasz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CH"/>
              <a:t>CP — Lab 1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CH"/>
              <a:t>CP 7.</a:t>
            </a:r>
            <a:fld id="{A3B137C8-AEDB-EC4A-97EF-BBB0519A77A5}" type="slidenum">
              <a:rPr lang="de-CH"/>
              <a:pPr>
                <a:defRPr/>
              </a:pPr>
              <a:t>‹#›</a:t>
            </a:fld>
            <a:endParaRPr lang="de-CH" sz="1400">
              <a:solidFill>
                <a:srgbClr val="7E7E7E"/>
              </a:solidFill>
              <a:latin typeface="Times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CH"/>
              <a:t>© Oscar Nierstrasz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CH"/>
              <a:t>CP — Lab 1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CH"/>
              <a:t>CP 7.</a:t>
            </a:r>
            <a:fld id="{6F6B105F-F00B-8345-9FE0-75EE0E4FA364}" type="slidenum">
              <a:rPr lang="de-CH"/>
              <a:pPr>
                <a:defRPr/>
              </a:pPr>
              <a:t>‹#›</a:t>
            </a:fld>
            <a:endParaRPr lang="de-CH" sz="1400">
              <a:solidFill>
                <a:srgbClr val="7E7E7E"/>
              </a:solidFill>
              <a:latin typeface="Times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9750" y="1654175"/>
            <a:ext cx="3954463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654175"/>
            <a:ext cx="3954462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CH"/>
              <a:t>© Oscar Nierstrasz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CH"/>
              <a:t>CP — Lab 1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CH"/>
              <a:t>CP 7.</a:t>
            </a:r>
            <a:fld id="{8CEAD6CB-1BCB-B146-8868-BDD92DC61354}" type="slidenum">
              <a:rPr lang="de-CH"/>
              <a:pPr>
                <a:defRPr/>
              </a:pPr>
              <a:t>‹#›</a:t>
            </a:fld>
            <a:endParaRPr lang="de-CH" sz="1400">
              <a:solidFill>
                <a:srgbClr val="7E7E7E"/>
              </a:solidFill>
              <a:latin typeface="Times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CH"/>
              <a:t>© Oscar Nierstrasz</a:t>
            </a:r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CH"/>
              <a:t>CP — Lab 1</a:t>
            </a:r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CH"/>
              <a:t>CP 7.</a:t>
            </a:r>
            <a:fld id="{EC9B027C-BA25-3847-90D6-C3BB9D9D6E7D}" type="slidenum">
              <a:rPr lang="de-CH"/>
              <a:pPr>
                <a:defRPr/>
              </a:pPr>
              <a:t>‹#›</a:t>
            </a:fld>
            <a:endParaRPr lang="de-CH" sz="1400">
              <a:solidFill>
                <a:srgbClr val="7E7E7E"/>
              </a:solidFill>
              <a:latin typeface="Times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CH"/>
              <a:t>© Oscar Nierstrasz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CH"/>
              <a:t>CP — Lab 1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CH"/>
              <a:t>CP 7.</a:t>
            </a:r>
            <a:fld id="{F4294B72-76A3-C448-B28E-6E2166A997A1}" type="slidenum">
              <a:rPr lang="de-CH"/>
              <a:pPr>
                <a:defRPr/>
              </a:pPr>
              <a:t>‹#›</a:t>
            </a:fld>
            <a:endParaRPr lang="de-CH" sz="1400">
              <a:solidFill>
                <a:srgbClr val="7E7E7E"/>
              </a:solidFill>
              <a:latin typeface="Times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CH"/>
              <a:t>© Oscar Nierstrasz</a:t>
            </a:r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CH"/>
              <a:t>CP — Lab 1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CH"/>
              <a:t>CP 7.</a:t>
            </a:r>
            <a:fld id="{6B59579B-6B7A-CD43-9BFD-A14EF0836A0D}" type="slidenum">
              <a:rPr lang="de-CH"/>
              <a:pPr>
                <a:defRPr/>
              </a:pPr>
              <a:t>‹#›</a:t>
            </a:fld>
            <a:endParaRPr lang="de-CH" sz="1400">
              <a:solidFill>
                <a:srgbClr val="7E7E7E"/>
              </a:solidFill>
              <a:latin typeface="Times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CH"/>
              <a:t>© Oscar Nierstrasz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CH"/>
              <a:t>CP — Lab 1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CH"/>
              <a:t>CP 7.</a:t>
            </a:r>
            <a:fld id="{36378FBB-45AD-C34F-BCAE-7D1F40F3C401}" type="slidenum">
              <a:rPr lang="de-CH"/>
              <a:pPr>
                <a:defRPr/>
              </a:pPr>
              <a:t>‹#›</a:t>
            </a:fld>
            <a:endParaRPr lang="de-CH" sz="1400">
              <a:solidFill>
                <a:srgbClr val="7E7E7E"/>
              </a:solidFill>
              <a:latin typeface="Times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CH"/>
              <a:t>© Oscar Nierstrasz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CH"/>
              <a:t>CP — Lab 1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CH"/>
              <a:t>CP 7.</a:t>
            </a:r>
            <a:fld id="{E8DB6C65-2DFD-3B4B-B2B9-39DB5ACD5CF1}" type="slidenum">
              <a:rPr lang="de-CH"/>
              <a:pPr>
                <a:defRPr/>
              </a:pPr>
              <a:t>‹#›</a:t>
            </a:fld>
            <a:endParaRPr lang="de-CH" sz="1400">
              <a:solidFill>
                <a:srgbClr val="7E7E7E"/>
              </a:solidFill>
              <a:latin typeface="Times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8" name="Rectangle 10"/>
          <p:cNvSpPr>
            <a:spLocks noChangeArrowheads="1"/>
          </p:cNvSpPr>
          <p:nvPr userDrawn="1"/>
        </p:nvSpPr>
        <p:spPr bwMode="auto">
          <a:xfrm>
            <a:off x="0" y="0"/>
            <a:ext cx="7305675" cy="1447800"/>
          </a:xfrm>
          <a:prstGeom prst="rect">
            <a:avLst/>
          </a:prstGeom>
          <a:solidFill>
            <a:srgbClr val="E1EBF5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/>
          </a:p>
        </p:txBody>
      </p:sp>
      <p:sp>
        <p:nvSpPr>
          <p:cNvPr id="217091" name="Rectangle 3"/>
          <p:cNvSpPr>
            <a:spLocks noChangeArrowheads="1"/>
          </p:cNvSpPr>
          <p:nvPr/>
        </p:nvSpPr>
        <p:spPr bwMode="auto">
          <a:xfrm>
            <a:off x="0" y="1438275"/>
            <a:ext cx="9144000" cy="85725"/>
          </a:xfrm>
          <a:prstGeom prst="rect">
            <a:avLst/>
          </a:prstGeom>
          <a:solidFill>
            <a:srgbClr val="9CBDDE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>
              <a:defRPr/>
            </a:pPr>
            <a:endParaRPr lang="de-DE">
              <a:latin typeface="Times" charset="0"/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647700"/>
            <a:ext cx="6621463" cy="81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CH"/>
              <a:t>Click to edit Master title style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654175"/>
            <a:ext cx="8061325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CH"/>
              <a:t>Click to edit Master text styles</a:t>
            </a:r>
          </a:p>
          <a:p>
            <a:pPr lvl="1"/>
            <a:r>
              <a:rPr lang="de-CH"/>
              <a:t>Second level</a:t>
            </a:r>
          </a:p>
          <a:p>
            <a:pPr lvl="2"/>
            <a:r>
              <a:rPr lang="de-CH"/>
              <a:t>Third level</a:t>
            </a:r>
          </a:p>
          <a:p>
            <a:pPr lvl="3"/>
            <a:r>
              <a:rPr lang="de-CH"/>
              <a:t>Fourth level</a:t>
            </a:r>
          </a:p>
          <a:p>
            <a:pPr lvl="4"/>
            <a:r>
              <a:rPr lang="de-CH"/>
              <a:t>Fifth level</a:t>
            </a:r>
          </a:p>
        </p:txBody>
      </p:sp>
      <p:sp>
        <p:nvSpPr>
          <p:cNvPr id="217094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39750" y="6548438"/>
            <a:ext cx="3811588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A7A7A7"/>
                </a:solidFill>
              </a:defRPr>
            </a:lvl1pPr>
          </a:lstStyle>
          <a:p>
            <a:pPr>
              <a:defRPr/>
            </a:pPr>
            <a:r>
              <a:rPr lang="de-CH"/>
              <a:t>© Oscar Nierstrasz</a:t>
            </a:r>
          </a:p>
        </p:txBody>
      </p:sp>
      <p:sp>
        <p:nvSpPr>
          <p:cNvPr id="21709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07950" y="179388"/>
            <a:ext cx="5399088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A7A7A7"/>
                </a:solidFill>
              </a:defRPr>
            </a:lvl1pPr>
          </a:lstStyle>
          <a:p>
            <a:pPr>
              <a:defRPr/>
            </a:pPr>
            <a:r>
              <a:rPr lang="de-CH"/>
              <a:t>CP — Lab 1</a:t>
            </a:r>
          </a:p>
        </p:txBody>
      </p:sp>
      <p:sp>
        <p:nvSpPr>
          <p:cNvPr id="217096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543800" y="6553200"/>
            <a:ext cx="1350963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A7A7A7"/>
                </a:solidFill>
              </a:defRPr>
            </a:lvl1pPr>
          </a:lstStyle>
          <a:p>
            <a:pPr>
              <a:defRPr/>
            </a:pPr>
            <a:r>
              <a:rPr lang="de-CH"/>
              <a:t>CP 7.</a:t>
            </a:r>
            <a:fld id="{7BD54F21-DA7D-5647-863E-0AA650212D2A}" type="slidenum">
              <a:rPr lang="de-CH"/>
              <a:pPr>
                <a:defRPr/>
              </a:pPr>
              <a:t>‹#›</a:t>
            </a:fld>
            <a:endParaRPr lang="de-CH" sz="1400">
              <a:solidFill>
                <a:srgbClr val="7E7E7E"/>
              </a:solidFill>
              <a:latin typeface="Times" charset="0"/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737475" y="107950"/>
            <a:ext cx="130651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hf hd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A017F"/>
          </a:solidFill>
          <a:latin typeface="+mj-lt"/>
          <a:ea typeface="ＭＳ Ｐゴシック" pitchFamily="-65" charset="-128"/>
          <a:cs typeface="ＭＳ Ｐゴシック" pitchFamily="-65" charset="-128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A017F"/>
          </a:solidFill>
          <a:latin typeface="Helvetica" pitchFamily="-65" charset="0"/>
          <a:ea typeface="ＭＳ Ｐゴシック" pitchFamily="-65" charset="-128"/>
          <a:cs typeface="ＭＳ Ｐゴシック" pitchFamily="-65" charset="-128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A017F"/>
          </a:solidFill>
          <a:latin typeface="Helvetica" pitchFamily="-65" charset="0"/>
          <a:ea typeface="ＭＳ Ｐゴシック" pitchFamily="-65" charset="-128"/>
          <a:cs typeface="ＭＳ Ｐゴシック" pitchFamily="-65" charset="-128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A017F"/>
          </a:solidFill>
          <a:latin typeface="Helvetica" pitchFamily="-65" charset="0"/>
          <a:ea typeface="ＭＳ Ｐゴシック" pitchFamily="-65" charset="-128"/>
          <a:cs typeface="ＭＳ Ｐゴシック" pitchFamily="-65" charset="-128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A017F"/>
          </a:solidFill>
          <a:latin typeface="Helvetica" pitchFamily="-65" charset="0"/>
          <a:ea typeface="ＭＳ Ｐゴシック" pitchFamily="-65" charset="-128"/>
          <a:cs typeface="ＭＳ Ｐゴシック" pitchFamily="-65" charset="-128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A017F"/>
          </a:solidFill>
          <a:latin typeface="Helvetica" pitchFamily="-65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A017F"/>
          </a:solidFill>
          <a:latin typeface="Helvetica" pitchFamily="-65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A017F"/>
          </a:solidFill>
          <a:latin typeface="Helvetica" pitchFamily="-65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A017F"/>
          </a:solidFill>
          <a:latin typeface="Helvetica" pitchFamily="-65" charset="0"/>
        </a:defRPr>
      </a:lvl9pPr>
    </p:titleStyle>
    <p:bodyStyle>
      <a:lvl1pPr marL="419100" indent="-419100" algn="l" rtl="0" eaLnBrk="0" fontAlgn="base" hangingPunct="0">
        <a:lnSpc>
          <a:spcPct val="95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Helvetica CE" charset="0"/>
        <a:buChar char="&gt;"/>
        <a:defRPr sz="2400">
          <a:solidFill>
            <a:srgbClr val="0A017F"/>
          </a:solidFill>
          <a:latin typeface="+mn-lt"/>
          <a:ea typeface="ＭＳ Ｐゴシック" pitchFamily="-65" charset="-128"/>
          <a:cs typeface="ＭＳ Ｐゴシック" pitchFamily="-65" charset="-128"/>
        </a:defRPr>
      </a:lvl1pPr>
      <a:lvl2pPr marL="838200" indent="-381000" algn="l" rtl="0" eaLnBrk="0" fontAlgn="base" hangingPunct="0">
        <a:lnSpc>
          <a:spcPct val="95000"/>
        </a:lnSpc>
        <a:spcBef>
          <a:spcPct val="20000"/>
        </a:spcBef>
        <a:spcAft>
          <a:spcPct val="0"/>
        </a:spcAft>
        <a:buFont typeface="Helvetica CE" charset="0"/>
        <a:buChar char="—"/>
        <a:defRPr sz="2000">
          <a:solidFill>
            <a:srgbClr val="0A017F"/>
          </a:solidFill>
          <a:latin typeface="+mn-lt"/>
          <a:ea typeface="ＭＳ Ｐゴシック" pitchFamily="-65" charset="-128"/>
        </a:defRPr>
      </a:lvl2pPr>
      <a:lvl3pPr marL="1295400" indent="-381000" algn="l" rtl="0" eaLnBrk="0" fontAlgn="base" hangingPunct="0">
        <a:lnSpc>
          <a:spcPct val="95000"/>
        </a:lnSpc>
        <a:spcBef>
          <a:spcPct val="20000"/>
        </a:spcBef>
        <a:spcAft>
          <a:spcPct val="0"/>
        </a:spcAft>
        <a:buSzPct val="85000"/>
        <a:buFont typeface="Helvetica CE" charset="0"/>
        <a:buChar char="–"/>
        <a:defRPr i="1">
          <a:solidFill>
            <a:srgbClr val="7F0101"/>
          </a:solidFill>
          <a:latin typeface="+mn-lt"/>
          <a:ea typeface="ＭＳ Ｐゴシック" pitchFamily="-65" charset="-128"/>
        </a:defRPr>
      </a:lvl3pPr>
      <a:lvl4pPr marL="1714500" indent="-381000" algn="l" rtl="0" eaLnBrk="0" fontAlgn="base" hangingPunct="0">
        <a:lnSpc>
          <a:spcPct val="95000"/>
        </a:lnSpc>
        <a:spcBef>
          <a:spcPct val="20000"/>
        </a:spcBef>
        <a:spcAft>
          <a:spcPct val="0"/>
        </a:spcAft>
        <a:buSzPct val="85000"/>
        <a:buFont typeface="Helvetica CE" charset="0"/>
        <a:buChar char="–"/>
        <a:defRPr>
          <a:solidFill>
            <a:srgbClr val="0A017F"/>
          </a:solidFill>
          <a:latin typeface="+mn-lt"/>
          <a:ea typeface="ＭＳ Ｐゴシック" pitchFamily="-65" charset="-128"/>
        </a:defRPr>
      </a:lvl4pPr>
      <a:lvl5pPr marL="2286000" indent="-381000" algn="l" rtl="0" eaLnBrk="0" fontAlgn="base" hangingPunct="0">
        <a:lnSpc>
          <a:spcPct val="95000"/>
        </a:lnSpc>
        <a:spcBef>
          <a:spcPct val="20000"/>
        </a:spcBef>
        <a:spcAft>
          <a:spcPct val="0"/>
        </a:spcAft>
        <a:buClr>
          <a:schemeClr val="tx1"/>
        </a:buClr>
        <a:buSzPct val="85000"/>
        <a:buFont typeface="Helvetica CE" charset="0"/>
        <a:buChar char="–"/>
        <a:defRPr>
          <a:solidFill>
            <a:srgbClr val="0A017F"/>
          </a:solidFill>
          <a:latin typeface="+mn-lt"/>
          <a:ea typeface="ＭＳ Ｐゴシック" pitchFamily="-65" charset="-128"/>
        </a:defRPr>
      </a:lvl5pPr>
      <a:lvl6pPr marL="2743200" indent="-381000" algn="l" rtl="0" fontAlgn="base">
        <a:lnSpc>
          <a:spcPct val="95000"/>
        </a:lnSpc>
        <a:spcBef>
          <a:spcPct val="20000"/>
        </a:spcBef>
        <a:spcAft>
          <a:spcPct val="0"/>
        </a:spcAft>
        <a:buClr>
          <a:schemeClr val="tx1"/>
        </a:buClr>
        <a:buSzPct val="85000"/>
        <a:buFont typeface="Helvetica CE" pitchFamily="-65" charset="-18"/>
        <a:buChar char="–"/>
        <a:defRPr>
          <a:solidFill>
            <a:srgbClr val="0A017F"/>
          </a:solidFill>
          <a:latin typeface="+mn-lt"/>
          <a:ea typeface="ＭＳ Ｐゴシック" pitchFamily="-65" charset="-128"/>
        </a:defRPr>
      </a:lvl6pPr>
      <a:lvl7pPr marL="3200400" indent="-381000" algn="l" rtl="0" fontAlgn="base">
        <a:lnSpc>
          <a:spcPct val="95000"/>
        </a:lnSpc>
        <a:spcBef>
          <a:spcPct val="20000"/>
        </a:spcBef>
        <a:spcAft>
          <a:spcPct val="0"/>
        </a:spcAft>
        <a:buClr>
          <a:schemeClr val="tx1"/>
        </a:buClr>
        <a:buSzPct val="85000"/>
        <a:buFont typeface="Helvetica CE" pitchFamily="-65" charset="-18"/>
        <a:buChar char="–"/>
        <a:defRPr>
          <a:solidFill>
            <a:srgbClr val="0A017F"/>
          </a:solidFill>
          <a:latin typeface="+mn-lt"/>
          <a:ea typeface="ＭＳ Ｐゴシック" pitchFamily="-65" charset="-128"/>
        </a:defRPr>
      </a:lvl7pPr>
      <a:lvl8pPr marL="3657600" indent="-381000" algn="l" rtl="0" fontAlgn="base">
        <a:lnSpc>
          <a:spcPct val="95000"/>
        </a:lnSpc>
        <a:spcBef>
          <a:spcPct val="20000"/>
        </a:spcBef>
        <a:spcAft>
          <a:spcPct val="0"/>
        </a:spcAft>
        <a:buClr>
          <a:schemeClr val="tx1"/>
        </a:buClr>
        <a:buSzPct val="85000"/>
        <a:buFont typeface="Helvetica CE" pitchFamily="-65" charset="-18"/>
        <a:buChar char="–"/>
        <a:defRPr>
          <a:solidFill>
            <a:srgbClr val="0A017F"/>
          </a:solidFill>
          <a:latin typeface="+mn-lt"/>
          <a:ea typeface="ＭＳ Ｐゴシック" pitchFamily="-65" charset="-128"/>
        </a:defRPr>
      </a:lvl8pPr>
      <a:lvl9pPr marL="4114800" indent="-381000" algn="l" rtl="0" fontAlgn="base">
        <a:lnSpc>
          <a:spcPct val="95000"/>
        </a:lnSpc>
        <a:spcBef>
          <a:spcPct val="20000"/>
        </a:spcBef>
        <a:spcAft>
          <a:spcPct val="0"/>
        </a:spcAft>
        <a:buClr>
          <a:schemeClr val="tx1"/>
        </a:buClr>
        <a:buSzPct val="85000"/>
        <a:buFont typeface="Helvetica CE" pitchFamily="-65" charset="-18"/>
        <a:buChar char="–"/>
        <a:defRPr>
          <a:solidFill>
            <a:srgbClr val="0A017F"/>
          </a:solidFill>
          <a:latin typeface="+mn-lt"/>
          <a:ea typeface="ＭＳ Ｐゴシック" pitchFamily="-65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www.iam.unibe.ch/~scg/Teaching/CP/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charset="-128"/>
                <a:cs typeface="ＭＳ Ｐゴシック" charset="-128"/>
              </a:rPr>
              <a:t>11. Lab session 2</a:t>
            </a:r>
            <a:endParaRPr lang="en-US" b="0" i="1" smtClean="0">
              <a:ea typeface="ＭＳ Ｐゴシック" charset="-128"/>
              <a:cs typeface="ＭＳ Ｐゴシック" charset="-128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charset="-128"/>
                <a:cs typeface="ＭＳ Ｐゴシック" charset="-128"/>
              </a:rPr>
              <a:t>Prof</a:t>
            </a:r>
            <a:r>
              <a:rPr lang="en-US">
                <a:ea typeface="ＭＳ Ｐゴシック" charset="-128"/>
                <a:cs typeface="ＭＳ Ｐゴシック" charset="-128"/>
              </a:rPr>
              <a:t>. O. </a:t>
            </a:r>
            <a:r>
              <a:rPr lang="en-US" smtClean="0">
                <a:ea typeface="ＭＳ Ｐゴシック" charset="-128"/>
                <a:cs typeface="ＭＳ Ｐゴシック" charset="-128"/>
              </a:rPr>
              <a:t>Nierstrasz</a:t>
            </a:r>
            <a:endParaRPr lang="en-US">
              <a:ea typeface="ＭＳ Ｐゴシック" charset="-128"/>
              <a:cs typeface="ＭＳ Ｐゴシック" charset="-128"/>
            </a:endParaRPr>
          </a:p>
        </p:txBody>
      </p:sp>
      <p:sp>
        <p:nvSpPr>
          <p:cNvPr id="15364" name="AutoShape 5"/>
          <p:cNvSpPr>
            <a:spLocks noChangeArrowheads="1"/>
          </p:cNvSpPr>
          <p:nvPr/>
        </p:nvSpPr>
        <p:spPr bwMode="auto">
          <a:xfrm>
            <a:off x="2133600" y="3962400"/>
            <a:ext cx="4191000" cy="1295400"/>
          </a:xfrm>
          <a:prstGeom prst="foldedCorner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eaLnBrk="1" hangingPunct="1">
              <a:lnSpc>
                <a:spcPct val="95000"/>
              </a:lnSpc>
              <a:spcBef>
                <a:spcPct val="20000"/>
              </a:spcBef>
              <a:buClr>
                <a:schemeClr val="hlink"/>
              </a:buClr>
              <a:buSzPct val="85000"/>
            </a:pPr>
            <a:r>
              <a:rPr lang="en-US" sz="2000" i="1">
                <a:solidFill>
                  <a:srgbClr val="7F0101"/>
                </a:solidFill>
              </a:rPr>
              <a:t>The lab exercises will be available from the course web page:</a:t>
            </a:r>
            <a:endParaRPr lang="en-US" sz="2000" i="1">
              <a:solidFill>
                <a:srgbClr val="0A017F"/>
              </a:solidFill>
            </a:endParaRPr>
          </a:p>
          <a:p>
            <a:pPr eaLnBrk="1" hangingPunct="1">
              <a:lnSpc>
                <a:spcPct val="95000"/>
              </a:lnSpc>
              <a:spcBef>
                <a:spcPct val="20000"/>
              </a:spcBef>
              <a:buClr>
                <a:schemeClr val="hlink"/>
              </a:buClr>
              <a:buSzPct val="85000"/>
            </a:pPr>
            <a:r>
              <a:rPr lang="en-US" sz="2000">
                <a:hlinkClick r:id="rId3"/>
              </a:rPr>
              <a:t>http://scg.unibe.ch/teaching/cp/</a:t>
            </a:r>
            <a:endParaRPr lang="en-US" sz="2000">
              <a:solidFill>
                <a:srgbClr val="0A017F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UB_Screen">
  <a:themeElements>
    <a:clrScheme name="">
      <a:dk1>
        <a:srgbClr val="05027D"/>
      </a:dk1>
      <a:lt1>
        <a:srgbClr val="FFFFFF"/>
      </a:lt1>
      <a:dk2>
        <a:srgbClr val="3A007D"/>
      </a:dk2>
      <a:lt2>
        <a:srgbClr val="F6F6F6"/>
      </a:lt2>
      <a:accent1>
        <a:srgbClr val="F5F399"/>
      </a:accent1>
      <a:accent2>
        <a:srgbClr val="7E0007"/>
      </a:accent2>
      <a:accent3>
        <a:srgbClr val="FFFFFF"/>
      </a:accent3>
      <a:accent4>
        <a:srgbClr val="03016A"/>
      </a:accent4>
      <a:accent5>
        <a:srgbClr val="F9F8CA"/>
      </a:accent5>
      <a:accent6>
        <a:srgbClr val="720006"/>
      </a:accent6>
      <a:hlink>
        <a:srgbClr val="0005DF"/>
      </a:hlink>
      <a:folHlink>
        <a:srgbClr val="464381"/>
      </a:folHlink>
    </a:clrScheme>
    <a:fontScheme name="UB_Screen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Helvetica" pitchFamily="-65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Helvetica" pitchFamily="-65" charset="0"/>
          </a:defRPr>
        </a:defPPr>
      </a:lstStyle>
    </a:lnDef>
  </a:objectDefaults>
  <a:extraClrSchemeLst>
    <a:extraClrScheme>
      <a:clrScheme name="UB_Scree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B_Screen 2">
        <a:dk1>
          <a:srgbClr val="000000"/>
        </a:dk1>
        <a:lt1>
          <a:srgbClr val="FFFFFF"/>
        </a:lt1>
        <a:dk2>
          <a:srgbClr val="000000"/>
        </a:dk2>
        <a:lt2>
          <a:srgbClr val="F6F6F6"/>
        </a:lt2>
        <a:accent1>
          <a:srgbClr val="E1EBF5"/>
        </a:accent1>
        <a:accent2>
          <a:srgbClr val="9CBDDE"/>
        </a:accent2>
        <a:accent3>
          <a:srgbClr val="FFFFFF"/>
        </a:accent3>
        <a:accent4>
          <a:srgbClr val="000000"/>
        </a:accent4>
        <a:accent5>
          <a:srgbClr val="EEF3F9"/>
        </a:accent5>
        <a:accent6>
          <a:srgbClr val="8DABC9"/>
        </a:accent6>
        <a:hlink>
          <a:srgbClr val="0005DF"/>
        </a:hlink>
        <a:folHlink>
          <a:srgbClr val="7E778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B_Screen 3">
        <a:dk1>
          <a:srgbClr val="000000"/>
        </a:dk1>
        <a:lt1>
          <a:srgbClr val="FFFFFF"/>
        </a:lt1>
        <a:dk2>
          <a:srgbClr val="000000"/>
        </a:dk2>
        <a:lt2>
          <a:srgbClr val="F6F6F6"/>
        </a:lt2>
        <a:accent1>
          <a:srgbClr val="E1EBF5"/>
        </a:accent1>
        <a:accent2>
          <a:srgbClr val="9CBDDE"/>
        </a:accent2>
        <a:accent3>
          <a:srgbClr val="FFFFFF"/>
        </a:accent3>
        <a:accent4>
          <a:srgbClr val="000000"/>
        </a:accent4>
        <a:accent5>
          <a:srgbClr val="EEF3F9"/>
        </a:accent5>
        <a:accent6>
          <a:srgbClr val="8DABC9"/>
        </a:accent6>
        <a:hlink>
          <a:srgbClr val="0005DF"/>
        </a:hlink>
        <a:folHlink>
          <a:srgbClr val="46438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Workspace:Talks:Dagstuhl:UB_Screen.ppt</Template>
  <TotalTime>1312</TotalTime>
  <Words>32</Words>
  <Application>Microsoft Macintosh PowerPoint</Application>
  <PresentationFormat>On-screen Show (4:3)</PresentationFormat>
  <Paragraphs>4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Helvetica</vt:lpstr>
      <vt:lpstr>ＭＳ Ｐゴシック</vt:lpstr>
      <vt:lpstr>Arial</vt:lpstr>
      <vt:lpstr>Helvetica CE</vt:lpstr>
      <vt:lpstr>Times</vt:lpstr>
      <vt:lpstr>UB_Screen</vt:lpstr>
      <vt:lpstr>11. Lab session 2</vt:lpstr>
    </vt:vector>
  </TitlesOfParts>
  <Company>Ĳ ɦ禜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Oscar Nierstrasz</dc:creator>
  <cp:lastModifiedBy>Oscar Nierstrasz</cp:lastModifiedBy>
  <cp:revision>139</cp:revision>
  <cp:lastPrinted>2005-04-07T14:31:46Z</cp:lastPrinted>
  <dcterms:created xsi:type="dcterms:W3CDTF">2010-08-27T13:25:39Z</dcterms:created>
  <dcterms:modified xsi:type="dcterms:W3CDTF">2010-08-27T13:25:46Z</dcterms:modified>
</cp:coreProperties>
</file>