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 showGuides="1">
      <p:cViewPr varScale="1">
        <p:scale>
          <a:sx n="127" d="100"/>
          <a:sy n="127" d="100"/>
        </p:scale>
        <p:origin x="-18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7523F-89E9-8047-9363-AAC0FD46A483}" type="datetimeFigureOut">
              <a:rPr lang="en-US" smtClean="0"/>
              <a:t>9/27/10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98DF8-58E9-244F-9AD8-B638D10F71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7523F-89E9-8047-9363-AAC0FD46A483}" type="datetimeFigureOut">
              <a:rPr lang="en-US" smtClean="0"/>
              <a:t>9/27/10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98DF8-58E9-244F-9AD8-B638D10F71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7523F-89E9-8047-9363-AAC0FD46A483}" type="datetimeFigureOut">
              <a:rPr lang="en-US" smtClean="0"/>
              <a:t>9/27/10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98DF8-58E9-244F-9AD8-B638D10F71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7523F-89E9-8047-9363-AAC0FD46A483}" type="datetimeFigureOut">
              <a:rPr lang="en-US" smtClean="0"/>
              <a:t>9/27/10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98DF8-58E9-244F-9AD8-B638D10F71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7523F-89E9-8047-9363-AAC0FD46A483}" type="datetimeFigureOut">
              <a:rPr lang="en-US" smtClean="0"/>
              <a:t>9/27/10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98DF8-58E9-244F-9AD8-B638D10F71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7523F-89E9-8047-9363-AAC0FD46A483}" type="datetimeFigureOut">
              <a:rPr lang="en-US" smtClean="0"/>
              <a:t>9/27/10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98DF8-58E9-244F-9AD8-B638D10F71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7523F-89E9-8047-9363-AAC0FD46A483}" type="datetimeFigureOut">
              <a:rPr lang="en-US" smtClean="0"/>
              <a:t>9/27/10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98DF8-58E9-244F-9AD8-B638D10F71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7523F-89E9-8047-9363-AAC0FD46A483}" type="datetimeFigureOut">
              <a:rPr lang="en-US" smtClean="0"/>
              <a:t>9/27/10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98DF8-58E9-244F-9AD8-B638D10F71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7523F-89E9-8047-9363-AAC0FD46A483}" type="datetimeFigureOut">
              <a:rPr lang="en-US" smtClean="0"/>
              <a:t>9/27/10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98DF8-58E9-244F-9AD8-B638D10F71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7523F-89E9-8047-9363-AAC0FD46A483}" type="datetimeFigureOut">
              <a:rPr lang="en-US" smtClean="0"/>
              <a:t>9/27/10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98DF8-58E9-244F-9AD8-B638D10F71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7523F-89E9-8047-9363-AAC0FD46A483}" type="datetimeFigureOut">
              <a:rPr lang="en-US" smtClean="0"/>
              <a:t>9/27/10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98DF8-58E9-244F-9AD8-B638D10F71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7523F-89E9-8047-9363-AAC0FD46A483}" type="datetimeFigureOut">
              <a:rPr lang="en-US" smtClean="0"/>
              <a:t>9/27/10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B98DF8-58E9-244F-9AD8-B638D10F71F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11887" y="440032"/>
            <a:ext cx="8320226" cy="5632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/>
              <a:t>All Masters students </a:t>
            </a:r>
            <a:r>
              <a:rPr lang="en-US" sz="3600" b="1" dirty="0"/>
              <a:t>must register for teaching units (courses and seminars) that they want to take during</a:t>
            </a:r>
            <a:r>
              <a:rPr lang="en-US" sz="3600" b="1" dirty="0" smtClean="0"/>
              <a:t> a semester</a:t>
            </a:r>
            <a:r>
              <a:rPr lang="en-US" sz="3600" b="1" dirty="0"/>
              <a:t>. The deadline</a:t>
            </a:r>
            <a:r>
              <a:rPr lang="en-US" sz="3600" b="1" dirty="0" smtClean="0"/>
              <a:t> for this semester is </a:t>
            </a:r>
            <a:r>
              <a:rPr lang="en-US" sz="3600" b="1" dirty="0"/>
              <a:t>October 1</a:t>
            </a:r>
            <a:r>
              <a:rPr lang="en-US" sz="3600" b="1" baseline="30000" dirty="0"/>
              <a:t>st</a:t>
            </a:r>
            <a:r>
              <a:rPr lang="en-US" sz="3600" b="1" dirty="0"/>
              <a:t> 2010.</a:t>
            </a:r>
            <a:r>
              <a:rPr lang="en-US" sz="3600" b="1" dirty="0" smtClean="0"/>
              <a:t> </a:t>
            </a:r>
          </a:p>
          <a:p>
            <a:endParaRPr lang="en-US" sz="3600" b="1" dirty="0" smtClean="0"/>
          </a:p>
          <a:p>
            <a:pPr marL="342900" indent="-342900">
              <a:buFont typeface="+mj-lt"/>
              <a:buAutoNum type="arabicPeriod"/>
            </a:pPr>
            <a:r>
              <a:rPr lang="en-US" sz="3600" b="1" dirty="0" smtClean="0"/>
              <a:t>applies </a:t>
            </a:r>
            <a:r>
              <a:rPr lang="en-US" sz="3600" b="1" dirty="0"/>
              <a:t>for all students, independent if they are in an old local Master program or in the new Joint Master program</a:t>
            </a:r>
            <a:r>
              <a:rPr lang="en-US" sz="3600" b="1" dirty="0" smtClean="0"/>
              <a:t>,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3600" b="1" dirty="0" smtClean="0"/>
              <a:t>must </a:t>
            </a:r>
            <a:r>
              <a:rPr lang="en-US" sz="3600" b="1" dirty="0"/>
              <a:t>be done in ILIAS.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62</Words>
  <Application>Microsoft Macintosh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University of Bern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Oscar Nierstrasz</dc:creator>
  <cp:lastModifiedBy>Oscar Nierstrasz</cp:lastModifiedBy>
  <cp:revision>1</cp:revision>
  <dcterms:created xsi:type="dcterms:W3CDTF">2010-09-27T14:48:55Z</dcterms:created>
  <dcterms:modified xsi:type="dcterms:W3CDTF">2010-09-27T14:51:06Z</dcterms:modified>
</cp:coreProperties>
</file>